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9" r:id="rId13"/>
    <p:sldId id="267" r:id="rId14"/>
    <p:sldId id="266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9472D-9190-449E-BACA-F53B13438D0A}" type="datetimeFigureOut">
              <a:rPr lang="es-ES" smtClean="0"/>
              <a:pPr/>
              <a:t>22/05/2014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C72CC-D99A-4171-94B4-5695E3DC8D64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7023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845C-D8DA-417A-BE27-ECF3BE0E33B4}" type="datetimeFigureOut">
              <a:rPr lang="es-ES" smtClean="0"/>
              <a:pPr/>
              <a:t>22/05/2014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9901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845C-D8DA-417A-BE27-ECF3BE0E33B4}" type="datetimeFigureOut">
              <a:rPr lang="es-ES" smtClean="0"/>
              <a:pPr/>
              <a:t>22/05/2014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35714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845C-D8DA-417A-BE27-ECF3BE0E33B4}" type="datetimeFigureOut">
              <a:rPr lang="es-ES" smtClean="0"/>
              <a:pPr/>
              <a:t>22/05/2014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6123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845C-D8DA-417A-BE27-ECF3BE0E33B4}" type="datetimeFigureOut">
              <a:rPr lang="es-ES" smtClean="0"/>
              <a:pPr/>
              <a:t>22/05/2014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5389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845C-D8DA-417A-BE27-ECF3BE0E33B4}" type="datetimeFigureOut">
              <a:rPr lang="es-ES" smtClean="0"/>
              <a:pPr/>
              <a:t>22/05/2014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4200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845C-D8DA-417A-BE27-ECF3BE0E33B4}" type="datetimeFigureOut">
              <a:rPr lang="es-ES" smtClean="0"/>
              <a:pPr/>
              <a:t>22/05/2014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7677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845C-D8DA-417A-BE27-ECF3BE0E33B4}" type="datetimeFigureOut">
              <a:rPr lang="es-ES" smtClean="0"/>
              <a:pPr/>
              <a:t>22/05/2014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1245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845C-D8DA-417A-BE27-ECF3BE0E33B4}" type="datetimeFigureOut">
              <a:rPr lang="es-ES" smtClean="0"/>
              <a:pPr/>
              <a:t>22/05/2014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9695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845C-D8DA-417A-BE27-ECF3BE0E33B4}" type="datetimeFigureOut">
              <a:rPr lang="es-ES" smtClean="0"/>
              <a:pPr/>
              <a:t>22/05/2014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62501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845C-D8DA-417A-BE27-ECF3BE0E33B4}" type="datetimeFigureOut">
              <a:rPr lang="es-ES" smtClean="0"/>
              <a:pPr/>
              <a:t>22/05/2014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0764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0845C-D8DA-417A-BE27-ECF3BE0E33B4}" type="datetimeFigureOut">
              <a:rPr lang="es-ES" smtClean="0"/>
              <a:pPr/>
              <a:t>22/05/2014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9571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845C-D8DA-417A-BE27-ECF3BE0E33B4}" type="datetimeFigureOut">
              <a:rPr lang="es-ES" smtClean="0"/>
              <a:pPr/>
              <a:t>22/05/2014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46FE1-A131-46DA-A64D-08C3C24296AB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70239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681964" y="3800932"/>
            <a:ext cx="74751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parajita" pitchFamily="34" charset="0"/>
                <a:cs typeface="Aparajita" pitchFamily="34" charset="0"/>
              </a:rPr>
              <a:t>Kate Alyssa Dela Rosa</a:t>
            </a:r>
            <a:endParaRPr lang="es-E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8" name="7 Imagen" descr="row-of-hearts.pn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  <a14:imgEffect>
                      <a14:colorTemperature colorTemp="112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4733925"/>
            <a:ext cx="9144000" cy="2124075"/>
          </a:xfrm>
          <a:prstGeom prst="rect">
            <a:avLst/>
          </a:prstGeom>
        </p:spPr>
      </p:pic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>
            <a:noAutofit/>
          </a:bodyPr>
          <a:lstStyle/>
          <a:p>
            <a:r>
              <a:rPr lang="en-US" sz="7200" dirty="0" smtClean="0">
                <a:latin typeface="Algerian" pitchFamily="82" charset="0"/>
              </a:rPr>
              <a:t>MY LIFE, MY  FAMILY AND MY FRIENDS</a:t>
            </a:r>
            <a:endParaRPr lang="es-ES" sz="7200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45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pc="620" dirty="0" smtClean="0"/>
              <a:t>Ellos son la alegría de mi vida</a:t>
            </a:r>
            <a:endParaRPr lang="es-ES" spc="620" dirty="0"/>
          </a:p>
        </p:txBody>
      </p:sp>
      <p:pic>
        <p:nvPicPr>
          <p:cNvPr id="5" name="4 Imagen" descr="10015164_765815806770364_920228951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1882" y="1412775"/>
            <a:ext cx="9144000" cy="5445225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2483768" y="-171400"/>
            <a:ext cx="433484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MI FAMILIA </a:t>
            </a:r>
            <a:endParaRPr lang="es-ES" sz="8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4669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Estos son mis dos hermanos gemelos. Se llaman Kevin y Kenneth. Tienen 23 años pero Kenneth es mayor que Kevin. Ellos vinieron antes que yo al País Vasco. Hablan muy bien español, inglés</a:t>
            </a:r>
            <a:r>
              <a:rPr lang="en-US" sz="2800" dirty="0">
                <a:latin typeface="AngsanaUPC" panose="02020603050405020304" pitchFamily="18" charset="-34"/>
                <a:cs typeface="AngsanaUPC" panose="02020603050405020304" pitchFamily="18" charset="-34"/>
              </a:rPr>
              <a:t> </a:t>
            </a:r>
            <a:r>
              <a:rPr lang="en-US" sz="2800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y por supuesto Tagalog. Me llevo muy bien con los dos pero mi </a:t>
            </a:r>
            <a:r>
              <a:rPr lang="en-US" sz="2800" dirty="0" err="1" smtClean="0">
                <a:latin typeface="AngsanaUPC" panose="02020603050405020304" pitchFamily="18" charset="-34"/>
                <a:cs typeface="AngsanaUPC" panose="02020603050405020304" pitchFamily="18" charset="-34"/>
              </a:rPr>
              <a:t>relación</a:t>
            </a:r>
            <a:r>
              <a:rPr lang="en-US" sz="2800" dirty="0" smtClean="0">
                <a:latin typeface="AngsanaUPC" panose="02020603050405020304" pitchFamily="18" charset="-34"/>
                <a:cs typeface="AngsanaUPC" panose="02020603050405020304" pitchFamily="18" charset="-34"/>
              </a:rPr>
              <a:t> es mejor con Kevin. </a:t>
            </a:r>
            <a:endParaRPr lang="es-ES" sz="2800" dirty="0">
              <a:latin typeface="AngsanaUPC" panose="02020603050405020304" pitchFamily="18" charset="-34"/>
              <a:cs typeface="AngsanaUPC" panose="02020603050405020304" pitchFamily="18" charset="-34"/>
            </a:endParaRPr>
          </a:p>
        </p:txBody>
      </p:sp>
      <p:pic>
        <p:nvPicPr>
          <p:cNvPr id="6" name="5 Imagen" descr="10271551_7995644s23395502_2950139119549377909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39833"/>
            <a:ext cx="2905788" cy="301816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6 Imagen" descr="10271551_799564423395502_2950139119549377909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702054">
            <a:off x="5672144" y="3169209"/>
            <a:ext cx="3364667" cy="338275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7 Imagen" descr="26983_1271066338291_752504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15816" y="3212976"/>
            <a:ext cx="2938223" cy="4119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8 Llamada de nube"/>
          <p:cNvSpPr/>
          <p:nvPr/>
        </p:nvSpPr>
        <p:spPr>
          <a:xfrm rot="19806223">
            <a:off x="162834" y="2833277"/>
            <a:ext cx="1347349" cy="101310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Llamada rectangular"/>
          <p:cNvSpPr/>
          <p:nvPr/>
        </p:nvSpPr>
        <p:spPr>
          <a:xfrm rot="1374700">
            <a:off x="2095046" y="2917697"/>
            <a:ext cx="936104" cy="1152128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 rot="20063703">
            <a:off x="332618" y="300197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KENNETH</a:t>
            </a:r>
            <a:endParaRPr lang="es-ES" dirty="0"/>
          </a:p>
        </p:txBody>
      </p:sp>
      <p:sp>
        <p:nvSpPr>
          <p:cNvPr id="12" name="11 CuadroTexto"/>
          <p:cNvSpPr txBox="1"/>
          <p:nvPr/>
        </p:nvSpPr>
        <p:spPr>
          <a:xfrm rot="1508352">
            <a:off x="2140792" y="325477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KEVIN</a:t>
            </a:r>
            <a:endParaRPr lang="es-ES" dirty="0"/>
          </a:p>
        </p:txBody>
      </p:sp>
      <p:sp>
        <p:nvSpPr>
          <p:cNvPr id="13" name="12 Rectángulo"/>
          <p:cNvSpPr/>
          <p:nvPr/>
        </p:nvSpPr>
        <p:spPr>
          <a:xfrm>
            <a:off x="2123728" y="0"/>
            <a:ext cx="48814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gency FB" panose="020B0503020202020204" pitchFamily="34" charset="0"/>
              </a:rPr>
              <a:t>MIS DOS HERMANOS</a:t>
            </a:r>
            <a:endParaRPr lang="es-E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324544" y="1628800"/>
            <a:ext cx="4608512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ES" b="1" dirty="0" smtClean="0">
                <a:latin typeface="MingLiU_HKSCS" pitchFamily="18" charset="-120"/>
                <a:ea typeface="MingLiU_HKSCS" pitchFamily="18" charset="-120"/>
              </a:rPr>
              <a:t>  </a:t>
            </a:r>
            <a:r>
              <a:rPr lang="es-ES" sz="2400" b="1" dirty="0" smtClean="0">
                <a:latin typeface="MingLiU_HKSCS" pitchFamily="18" charset="-120"/>
                <a:ea typeface="MingLiU_HKSCS" pitchFamily="18" charset="-120"/>
              </a:rPr>
              <a:t>Estos son mis padres. Mi madre se llama Annaliza y mi padre se llama Nolasco. Los dos tienen 43 años.  La familia de mi padre se compone de 6 hermanos, 2 chicas y 4 chicos. La familia de mi madre se compone de 6 hermanos, 4 chicas y 2chicos. Son muy religiosos. Cuando </a:t>
            </a:r>
            <a:r>
              <a:rPr lang="es-ES" sz="2400" b="1" dirty="0">
                <a:latin typeface="MingLiU_HKSCS" pitchFamily="18" charset="-120"/>
                <a:ea typeface="MingLiU_HKSCS" pitchFamily="18" charset="-120"/>
              </a:rPr>
              <a:t>era </a:t>
            </a:r>
            <a:r>
              <a:rPr lang="es-ES" sz="2400" b="1" dirty="0" smtClean="0">
                <a:latin typeface="MingLiU_HKSCS" pitchFamily="18" charset="-120"/>
                <a:ea typeface="MingLiU_HKSCS" pitchFamily="18" charset="-120"/>
              </a:rPr>
              <a:t>pequeña a mi madre le gustaba que yo participara en muchas actividades. </a:t>
            </a:r>
            <a:endParaRPr lang="es-ES" sz="2400" b="1" dirty="0">
              <a:latin typeface="MingLiU_HKSCS" pitchFamily="18" charset="-120"/>
              <a:ea typeface="MingLiU_HKSCS" pitchFamily="18" charset="-120"/>
            </a:endParaRPr>
          </a:p>
        </p:txBody>
      </p:sp>
      <p:pic>
        <p:nvPicPr>
          <p:cNvPr id="4" name="3 Imagen" descr="1797358_799563893395555_8856965185332115664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1700808"/>
            <a:ext cx="4189689" cy="39456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4 Rectángulo"/>
          <p:cNvSpPr/>
          <p:nvPr/>
        </p:nvSpPr>
        <p:spPr>
          <a:xfrm>
            <a:off x="2339752" y="404664"/>
            <a:ext cx="46201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s-E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stellar" pitchFamily="18" charset="0"/>
              </a:rPr>
              <a:t>MIS PADRES</a:t>
            </a:r>
            <a:endParaRPr lang="es-E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222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pizap.com140018772118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57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dirty="0" smtClean="0">
                <a:latin typeface="Lucida Calligraphy" pitchFamily="66" charset="0"/>
              </a:rPr>
              <a:t>Son parte importante en mi vida, ellos me ayudan a tomar mejor mis decisiones, me acompañan en los momentos lindos, agradables y divertidos. </a:t>
            </a:r>
            <a:endParaRPr lang="es-ES" dirty="0">
              <a:latin typeface="Lucida Calligraphy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Sin títul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357"/>
            <a:ext cx="9144000" cy="68792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628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empus Sans ITC" pitchFamily="82" charset="0"/>
              </a:rPr>
              <a:t>    Soy una chica de 15 años. Soy una chica muy feliz, divertida, alegre, estudiosa y payasa cuando estoy con mis amigas. Me gusta ser mejor persona cada dia. Mi meta es terminar el bachillerato porque quiero ser </a:t>
            </a:r>
            <a:r>
              <a:rPr lang="en-US" dirty="0">
                <a:latin typeface="Tempus Sans ITC" pitchFamily="82" charset="0"/>
              </a:rPr>
              <a:t>a</a:t>
            </a:r>
            <a:r>
              <a:rPr lang="en-US" dirty="0" smtClean="0">
                <a:latin typeface="Tempus Sans ITC" pitchFamily="82" charset="0"/>
              </a:rPr>
              <a:t>zafata. </a:t>
            </a:r>
            <a:endParaRPr lang="es-ES" dirty="0">
              <a:latin typeface="Tempus Sans ITC" pitchFamily="82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107445" y="332656"/>
            <a:ext cx="51299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¿QUIéN ES KATE?</a:t>
            </a:r>
            <a:endParaRPr lang="es-ES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700808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FangSong" pitchFamily="49" charset="-122"/>
                <a:ea typeface="FangSong" pitchFamily="49" charset="-122"/>
              </a:rPr>
              <a:t>  </a:t>
            </a:r>
            <a:r>
              <a:rPr lang="en-US" dirty="0" smtClean="0">
                <a:latin typeface="Eras Light ITC" panose="020B0402030504020804" pitchFamily="34" charset="0"/>
                <a:ea typeface="FangSong" pitchFamily="49" charset="-122"/>
              </a:rPr>
              <a:t>Deseo este año ser la mejor, que día a día todos mis errores los cambie no solo por mi bien sino también para que mis padres se sientan felices y orgullosos  de lo que soy.  </a:t>
            </a:r>
            <a:endParaRPr lang="es-ES" dirty="0">
              <a:latin typeface="Eras Light ITC" panose="020B0402030504020804" pitchFamily="34" charset="0"/>
              <a:ea typeface="FangSong" pitchFamily="49" charset="-122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051720" y="404664"/>
            <a:ext cx="483741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MIS DESEOS</a:t>
            </a:r>
            <a:endParaRPr lang="es-ES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MingLiU-ExtB" pitchFamily="18" charset="-120"/>
                <a:ea typeface="MingLiU-ExtB" pitchFamily="18" charset="-120"/>
              </a:rPr>
              <a:t>Luchar por lo que quiero hasta conseguirlo.</a:t>
            </a:r>
          </a:p>
          <a:p>
            <a:r>
              <a:rPr lang="en-US" dirty="0" smtClean="0">
                <a:latin typeface="MingLiU-ExtB" pitchFamily="18" charset="-120"/>
                <a:ea typeface="MingLiU-ExtB" pitchFamily="18" charset="-120"/>
              </a:rPr>
              <a:t>Ser una persona llena de éxitos y destacar en lo que me gusta</a:t>
            </a:r>
          </a:p>
          <a:p>
            <a:pPr>
              <a:buNone/>
            </a:pP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1763688" y="260648"/>
            <a:ext cx="558037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60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MI MISIÓN</a:t>
            </a:r>
            <a:endParaRPr lang="es-ES" sz="8000" b="1" cap="none" spc="60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9143999" cy="5805264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146989" y="332656"/>
            <a:ext cx="8820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spc="300" dirty="0" smtClean="0">
                <a:latin typeface="Andalus" panose="02020603050405020304" pitchFamily="18" charset="-78"/>
                <a:cs typeface="Andalus" panose="02020603050405020304" pitchFamily="18" charset="-78"/>
              </a:rPr>
              <a:t>Esta es la profesión que a mí me gustaría tener. </a:t>
            </a:r>
            <a:endParaRPr lang="es-ES" sz="2800" spc="300" dirty="0"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6849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idx="1"/>
          </p:nvPr>
        </p:nvSpPr>
        <p:spPr>
          <a:xfrm>
            <a:off x="2339752" y="0"/>
            <a:ext cx="7309955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3600" b="1" i="1" dirty="0">
                <a:latin typeface="Centaur" pitchFamily="18" charset="0"/>
                <a:ea typeface="BatangChe" pitchFamily="49" charset="-127"/>
              </a:rPr>
              <a:t>Nací en Filipinas, en </a:t>
            </a:r>
            <a:r>
              <a:rPr lang="es-ES" sz="3600" b="1" i="1" dirty="0" smtClean="0">
                <a:latin typeface="Centaur" pitchFamily="18" charset="0"/>
                <a:ea typeface="BatangChe" pitchFamily="49" charset="-127"/>
              </a:rPr>
              <a:t>Batangas. </a:t>
            </a:r>
          </a:p>
          <a:p>
            <a:pPr marL="0" indent="0">
              <a:buNone/>
            </a:pPr>
            <a:r>
              <a:rPr lang="es-ES" sz="3600" b="1" i="1" dirty="0" smtClean="0">
                <a:latin typeface="Centaur" pitchFamily="18" charset="0"/>
                <a:ea typeface="BatangChe" pitchFamily="49" charset="-127"/>
              </a:rPr>
              <a:t>Nací el día veintiséis </a:t>
            </a:r>
            <a:r>
              <a:rPr lang="es-ES" sz="3600" b="1" i="1" dirty="0">
                <a:latin typeface="Centaur" pitchFamily="18" charset="0"/>
                <a:ea typeface="BatangChe" pitchFamily="49" charset="-127"/>
              </a:rPr>
              <a:t>de marzo de </a:t>
            </a:r>
            <a:endParaRPr lang="es-ES" sz="3600" b="1" i="1" dirty="0" smtClean="0">
              <a:latin typeface="Centaur" pitchFamily="18" charset="0"/>
              <a:ea typeface="BatangChe" pitchFamily="49" charset="-127"/>
            </a:endParaRPr>
          </a:p>
          <a:p>
            <a:pPr marL="0" indent="0">
              <a:buNone/>
            </a:pPr>
            <a:r>
              <a:rPr lang="es-ES" sz="3600" b="1" i="1" dirty="0" smtClean="0">
                <a:latin typeface="Centaur" pitchFamily="18" charset="0"/>
                <a:ea typeface="BatangChe" pitchFamily="49" charset="-127"/>
              </a:rPr>
              <a:t>mil </a:t>
            </a:r>
            <a:r>
              <a:rPr lang="es-ES" sz="3600" b="1" i="1" dirty="0">
                <a:latin typeface="Centaur" pitchFamily="18" charset="0"/>
                <a:ea typeface="BatangChe" pitchFamily="49" charset="-127"/>
              </a:rPr>
              <a:t>novecientos </a:t>
            </a:r>
            <a:r>
              <a:rPr lang="es-ES" sz="3600" b="1" i="1" dirty="0" smtClean="0">
                <a:latin typeface="Centaur" pitchFamily="18" charset="0"/>
                <a:ea typeface="BatangChe" pitchFamily="49" charset="-127"/>
              </a:rPr>
              <a:t>noventa </a:t>
            </a:r>
            <a:r>
              <a:rPr lang="es-ES" sz="3600" b="1" i="1" dirty="0">
                <a:latin typeface="Centaur" pitchFamily="18" charset="0"/>
                <a:ea typeface="BatangChe" pitchFamily="49" charset="-127"/>
              </a:rPr>
              <a:t>y nueve.  </a:t>
            </a:r>
          </a:p>
          <a:p>
            <a:pPr marL="0" indent="0">
              <a:buNone/>
            </a:pPr>
            <a:endParaRPr lang="es-ES" sz="2400" b="1" i="1" dirty="0" smtClean="0">
              <a:latin typeface="Centaur" pitchFamily="18" charset="0"/>
              <a:ea typeface="BatangChe" pitchFamily="49" charset="-127"/>
            </a:endParaRPr>
          </a:p>
          <a:p>
            <a:pPr marL="0" indent="0">
              <a:buNone/>
            </a:pPr>
            <a:endParaRPr lang="es-ES" sz="2400" b="1" i="1" dirty="0" smtClean="0">
              <a:latin typeface="Centaur" pitchFamily="18" charset="0"/>
              <a:ea typeface="BatangChe" pitchFamily="49" charset="-127"/>
            </a:endParaRPr>
          </a:p>
          <a:p>
            <a:pPr marL="0" indent="0">
              <a:buNone/>
            </a:pPr>
            <a:endParaRPr lang="es-ES" sz="2400" b="1" i="1" dirty="0">
              <a:latin typeface="Centaur" pitchFamily="18" charset="0"/>
              <a:ea typeface="BatangChe" pitchFamily="49" charset="-127"/>
            </a:endParaRPr>
          </a:p>
          <a:p>
            <a:pPr marL="0" indent="0">
              <a:buNone/>
            </a:pPr>
            <a:endParaRPr lang="es-ES" sz="2400" b="1" i="1" dirty="0" smtClean="0">
              <a:latin typeface="Centaur" pitchFamily="18" charset="0"/>
              <a:ea typeface="BatangChe" pitchFamily="49" charset="-127"/>
            </a:endParaRPr>
          </a:p>
          <a:p>
            <a:pPr marL="0" indent="0">
              <a:buNone/>
            </a:pPr>
            <a:endParaRPr lang="es-ES" sz="2400" b="1" i="1" dirty="0">
              <a:latin typeface="Centaur" pitchFamily="18" charset="0"/>
              <a:ea typeface="BatangChe" pitchFamily="49" charset="-127"/>
            </a:endParaRPr>
          </a:p>
          <a:p>
            <a:pPr marL="0" indent="0">
              <a:buNone/>
            </a:pPr>
            <a:endParaRPr lang="es-ES" sz="2400" b="1" i="1" dirty="0" smtClean="0">
              <a:latin typeface="Centaur" pitchFamily="18" charset="0"/>
              <a:ea typeface="BatangChe" pitchFamily="49" charset="-127"/>
            </a:endParaRPr>
          </a:p>
          <a:p>
            <a:pPr marL="0" indent="0">
              <a:buNone/>
            </a:pPr>
            <a:endParaRPr lang="es-ES" sz="2400" b="1" i="1" dirty="0">
              <a:latin typeface="Centaur" pitchFamily="18" charset="0"/>
              <a:ea typeface="BatangChe" pitchFamily="49" charset="-127"/>
            </a:endParaRPr>
          </a:p>
          <a:p>
            <a:pPr marL="0" indent="0">
              <a:buNone/>
            </a:pPr>
            <a:endParaRPr lang="es-ES" sz="2400" b="1" i="1" dirty="0" smtClean="0">
              <a:latin typeface="Centaur" pitchFamily="18" charset="0"/>
              <a:ea typeface="BatangChe" pitchFamily="49" charset="-127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12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151" y="-31173"/>
            <a:ext cx="2441912" cy="3820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173676"/>
            <a:ext cx="3779912" cy="458112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4 CuadroTexto"/>
          <p:cNvSpPr txBox="1"/>
          <p:nvPr/>
        </p:nvSpPr>
        <p:spPr>
          <a:xfrm>
            <a:off x="-30152" y="3323614"/>
            <a:ext cx="51782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3600" b="1" i="1" dirty="0">
              <a:latin typeface="Centaur" pitchFamily="18" charset="0"/>
              <a:ea typeface="BatangChe" pitchFamily="49" charset="-127"/>
            </a:endParaRPr>
          </a:p>
          <a:p>
            <a:r>
              <a:rPr lang="es-ES" sz="3600" b="1" i="1" dirty="0">
                <a:latin typeface="Centaur" pitchFamily="18" charset="0"/>
                <a:ea typeface="BatangChe" pitchFamily="49" charset="-127"/>
              </a:rPr>
              <a:t>Nací en un hospital que se llama Reyes. </a:t>
            </a:r>
          </a:p>
          <a:p>
            <a:r>
              <a:rPr lang="es-ES" sz="3600" b="1" i="1" dirty="0">
                <a:latin typeface="Centaur" pitchFamily="18" charset="0"/>
                <a:ea typeface="BatangChe" pitchFamily="49" charset="-127"/>
              </a:rPr>
              <a:t>Estaban mi padre, mis dos hermanos, </a:t>
            </a:r>
          </a:p>
          <a:p>
            <a:r>
              <a:rPr lang="es-ES" sz="3600" b="1" i="1" dirty="0">
                <a:latin typeface="Centaur" pitchFamily="18" charset="0"/>
                <a:ea typeface="BatangChe" pitchFamily="49" charset="-127"/>
              </a:rPr>
              <a:t>mis tíos y tías y mis primos.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62812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5" y="-151942"/>
            <a:ext cx="9144000" cy="7009942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5" y="4941168"/>
            <a:ext cx="3529780" cy="352978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2123728" y="28550"/>
            <a:ext cx="454641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0" dirty="0" smtClean="0"/>
              <a:t>∞</a:t>
            </a:r>
            <a:r>
              <a:rPr lang="es-ES" sz="8000" dirty="0" smtClean="0">
                <a:latin typeface="Lucida Handwriting" panose="03010101010101010101" pitchFamily="66" charset="0"/>
              </a:rPr>
              <a:t>FIN</a:t>
            </a:r>
            <a:r>
              <a:rPr lang="es-ES" sz="8000" dirty="0" smtClean="0"/>
              <a:t>∞</a:t>
            </a:r>
            <a:endParaRPr lang="es-ES" sz="8000" dirty="0"/>
          </a:p>
          <a:p>
            <a:endParaRPr lang="es-ES" sz="1200" dirty="0"/>
          </a:p>
        </p:txBody>
      </p:sp>
      <p:sp>
        <p:nvSpPr>
          <p:cNvPr id="9" name="8 CuadroTexto"/>
          <p:cNvSpPr txBox="1"/>
          <p:nvPr/>
        </p:nvSpPr>
        <p:spPr>
          <a:xfrm>
            <a:off x="5220072" y="5725169"/>
            <a:ext cx="3744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i="1" dirty="0" smtClean="0">
                <a:latin typeface="Agency FB" panose="020B0503020202020204" pitchFamily="34" charset="0"/>
              </a:rPr>
              <a:t>De: Kate Alyssa Dela Rosa</a:t>
            </a:r>
            <a:endParaRPr lang="es-ES" sz="3200" i="1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71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2556792" y="0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lnSpc>
                <a:spcPct val="220000"/>
              </a:lnSpc>
              <a:buNone/>
            </a:pPr>
            <a:r>
              <a:rPr lang="es-ES" sz="8600" dirty="0">
                <a:latin typeface="Agency FB" pitchFamily="34" charset="0"/>
              </a:rPr>
              <a:t>En esta foto tenía </a:t>
            </a:r>
            <a:r>
              <a:rPr lang="es-ES" sz="8600" dirty="0" smtClean="0">
                <a:latin typeface="Agency FB" pitchFamily="34" charset="0"/>
              </a:rPr>
              <a:t>1 </a:t>
            </a:r>
            <a:r>
              <a:rPr lang="es-ES" sz="8600" dirty="0">
                <a:latin typeface="Agency FB" pitchFamily="34" charset="0"/>
              </a:rPr>
              <a:t>año. </a:t>
            </a:r>
            <a:endParaRPr lang="es-ES" sz="8600" dirty="0" smtClean="0">
              <a:latin typeface="Agency FB" pitchFamily="34" charset="0"/>
            </a:endParaRPr>
          </a:p>
          <a:p>
            <a:pPr marL="0" indent="0" algn="ctr">
              <a:lnSpc>
                <a:spcPct val="220000"/>
              </a:lnSpc>
              <a:buNone/>
            </a:pPr>
            <a:r>
              <a:rPr lang="es-ES" sz="8600" dirty="0" smtClean="0">
                <a:latin typeface="Agency FB" pitchFamily="34" charset="0"/>
              </a:rPr>
              <a:t>De </a:t>
            </a:r>
            <a:r>
              <a:rPr lang="es-ES" sz="8600" dirty="0">
                <a:latin typeface="Agency FB" pitchFamily="34" charset="0"/>
              </a:rPr>
              <a:t>pequeña era </a:t>
            </a:r>
            <a:endParaRPr lang="es-ES" sz="8600" dirty="0" smtClean="0">
              <a:latin typeface="Agency FB" pitchFamily="34" charset="0"/>
            </a:endParaRPr>
          </a:p>
          <a:p>
            <a:pPr marL="0" indent="0" algn="ctr">
              <a:lnSpc>
                <a:spcPct val="220000"/>
              </a:lnSpc>
              <a:buNone/>
            </a:pPr>
            <a:r>
              <a:rPr lang="es-ES" sz="8600" dirty="0" smtClean="0">
                <a:latin typeface="Agency FB" pitchFamily="34" charset="0"/>
              </a:rPr>
              <a:t>gordita</a:t>
            </a:r>
            <a:r>
              <a:rPr lang="es-ES" sz="8600" dirty="0">
                <a:latin typeface="Agency FB" pitchFamily="34" charset="0"/>
              </a:rPr>
              <a:t>. Esta foto la </a:t>
            </a:r>
            <a:endParaRPr lang="es-ES" sz="8600" dirty="0" smtClean="0">
              <a:latin typeface="Agency FB" pitchFamily="34" charset="0"/>
            </a:endParaRPr>
          </a:p>
          <a:p>
            <a:pPr marL="0" indent="0" algn="ctr">
              <a:lnSpc>
                <a:spcPct val="220000"/>
              </a:lnSpc>
              <a:buNone/>
            </a:pPr>
            <a:r>
              <a:rPr lang="es-ES" sz="8600" dirty="0" smtClean="0">
                <a:latin typeface="Agency FB" pitchFamily="34" charset="0"/>
              </a:rPr>
              <a:t>sacó </a:t>
            </a:r>
            <a:r>
              <a:rPr lang="es-ES" sz="8600" dirty="0">
                <a:latin typeface="Agency FB" pitchFamily="34" charset="0"/>
              </a:rPr>
              <a:t>mi hermano.  </a:t>
            </a:r>
            <a:endParaRPr lang="es-ES" sz="8600" dirty="0" smtClean="0">
              <a:latin typeface="Agency FB" pitchFamily="34" charset="0"/>
            </a:endParaRPr>
          </a:p>
          <a:p>
            <a:pPr marL="0" indent="0" algn="ctr">
              <a:lnSpc>
                <a:spcPct val="220000"/>
              </a:lnSpc>
              <a:buNone/>
            </a:pPr>
            <a:r>
              <a:rPr lang="es-ES" sz="8600" dirty="0" smtClean="0">
                <a:latin typeface="Agency FB" pitchFamily="34" charset="0"/>
              </a:rPr>
              <a:t>Tengo </a:t>
            </a:r>
            <a:r>
              <a:rPr lang="es-ES" sz="8600" dirty="0">
                <a:latin typeface="Agency FB" pitchFamily="34" charset="0"/>
              </a:rPr>
              <a:t>en mis manos </a:t>
            </a:r>
            <a:endParaRPr lang="es-ES" sz="8600" dirty="0" smtClean="0">
              <a:latin typeface="Agency FB" pitchFamily="34" charset="0"/>
            </a:endParaRPr>
          </a:p>
          <a:p>
            <a:pPr marL="0" indent="0" algn="ctr">
              <a:lnSpc>
                <a:spcPct val="220000"/>
              </a:lnSpc>
              <a:buNone/>
            </a:pPr>
            <a:r>
              <a:rPr lang="es-ES" sz="8600" dirty="0" smtClean="0">
                <a:latin typeface="Agency FB" pitchFamily="34" charset="0"/>
              </a:rPr>
              <a:t>la </a:t>
            </a:r>
            <a:r>
              <a:rPr lang="es-ES" sz="8600" dirty="0">
                <a:latin typeface="Agency FB" pitchFamily="34" charset="0"/>
              </a:rPr>
              <a:t>fotografía de </a:t>
            </a:r>
            <a:endParaRPr lang="es-ES" sz="8600" dirty="0" smtClean="0">
              <a:latin typeface="Agency FB" pitchFamily="34" charset="0"/>
            </a:endParaRPr>
          </a:p>
          <a:p>
            <a:pPr marL="0" indent="0" algn="ctr">
              <a:lnSpc>
                <a:spcPct val="220000"/>
              </a:lnSpc>
              <a:buNone/>
            </a:pPr>
            <a:r>
              <a:rPr lang="es-ES" sz="8600" dirty="0" smtClean="0">
                <a:latin typeface="Agency FB" pitchFamily="34" charset="0"/>
              </a:rPr>
              <a:t>mis </a:t>
            </a:r>
            <a:r>
              <a:rPr lang="es-ES" sz="8600" dirty="0">
                <a:latin typeface="Agency FB" pitchFamily="34" charset="0"/>
              </a:rPr>
              <a:t>padres, mi </a:t>
            </a:r>
            <a:endParaRPr lang="es-ES" sz="8600" dirty="0" smtClean="0">
              <a:latin typeface="Agency FB" pitchFamily="34" charset="0"/>
            </a:endParaRPr>
          </a:p>
          <a:p>
            <a:pPr marL="0" indent="0" algn="ctr">
              <a:lnSpc>
                <a:spcPct val="220000"/>
              </a:lnSpc>
              <a:buNone/>
            </a:pPr>
            <a:r>
              <a:rPr lang="es-ES" sz="8600" dirty="0" smtClean="0">
                <a:latin typeface="Agency FB" pitchFamily="34" charset="0"/>
              </a:rPr>
              <a:t>madre </a:t>
            </a:r>
            <a:r>
              <a:rPr lang="es-ES" sz="8600" dirty="0">
                <a:latin typeface="Agency FB" pitchFamily="34" charset="0"/>
              </a:rPr>
              <a:t>me dijo que </a:t>
            </a:r>
            <a:endParaRPr lang="es-ES" sz="8600" dirty="0" smtClean="0">
              <a:latin typeface="Agency FB" pitchFamily="34" charset="0"/>
            </a:endParaRPr>
          </a:p>
          <a:p>
            <a:pPr marL="0" indent="0" algn="ctr">
              <a:lnSpc>
                <a:spcPct val="220000"/>
              </a:lnSpc>
              <a:buNone/>
            </a:pPr>
            <a:r>
              <a:rPr lang="es-ES" sz="8600" dirty="0" smtClean="0">
                <a:latin typeface="Agency FB" pitchFamily="34" charset="0"/>
              </a:rPr>
              <a:t>cuando  </a:t>
            </a:r>
            <a:r>
              <a:rPr lang="es-ES" sz="8600" dirty="0">
                <a:latin typeface="Agency FB" pitchFamily="34" charset="0"/>
              </a:rPr>
              <a:t>veía la foto me reía. </a:t>
            </a:r>
          </a:p>
          <a:p>
            <a:pPr marL="514350" indent="-514350">
              <a:buNone/>
            </a:pPr>
            <a:endParaRPr lang="en-US" dirty="0" smtClean="0">
              <a:latin typeface="Agency FB" pitchFamily="34" charset="0"/>
            </a:endParaRP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123" y="-963488"/>
            <a:ext cx="5185265" cy="74340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29489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27784" y="0"/>
            <a:ext cx="8229600" cy="4581128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lnSpc>
                <a:spcPct val="200000"/>
              </a:lnSpc>
              <a:buNone/>
            </a:pPr>
            <a:r>
              <a:rPr lang="es-ES" sz="9800" dirty="0">
                <a:latin typeface="Kristen ITC" pitchFamily="66" charset="0"/>
              </a:rPr>
              <a:t>En esta foto estaba con mi </a:t>
            </a:r>
            <a:endParaRPr lang="es-ES" sz="9800" dirty="0" smtClean="0">
              <a:latin typeface="Kristen ITC" pitchFamily="66" charset="0"/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s-ES" sz="9800" dirty="0" smtClean="0">
                <a:latin typeface="Kristen ITC" pitchFamily="66" charset="0"/>
              </a:rPr>
              <a:t>tío  que </a:t>
            </a:r>
            <a:r>
              <a:rPr lang="es-ES" sz="9800" dirty="0">
                <a:latin typeface="Kristen ITC" pitchFamily="66" charset="0"/>
              </a:rPr>
              <a:t>se llama Dennis.  </a:t>
            </a:r>
            <a:endParaRPr lang="es-ES" sz="9800" dirty="0" smtClean="0">
              <a:latin typeface="Kristen ITC" pitchFamily="66" charset="0"/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s-ES" sz="9800" dirty="0" smtClean="0">
                <a:latin typeface="Kristen ITC" pitchFamily="66" charset="0"/>
              </a:rPr>
              <a:t>El </a:t>
            </a:r>
            <a:r>
              <a:rPr lang="es-ES" sz="9800" dirty="0">
                <a:latin typeface="Kristen ITC" pitchFamily="66" charset="0"/>
              </a:rPr>
              <a:t>tío </a:t>
            </a:r>
            <a:r>
              <a:rPr lang="es-ES" sz="9800" dirty="0" smtClean="0">
                <a:latin typeface="Kristen ITC" pitchFamily="66" charset="0"/>
              </a:rPr>
              <a:t>Dennis </a:t>
            </a:r>
            <a:r>
              <a:rPr lang="es-ES" sz="9800" dirty="0">
                <a:latin typeface="Kristen ITC" pitchFamily="66" charset="0"/>
              </a:rPr>
              <a:t>es mi </a:t>
            </a:r>
            <a:r>
              <a:rPr lang="es-ES" sz="9800" dirty="0" smtClean="0">
                <a:latin typeface="Kristen ITC" pitchFamily="66" charset="0"/>
              </a:rPr>
              <a:t>tío 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es-ES" sz="9800" dirty="0" smtClean="0">
                <a:latin typeface="Kristen ITC" pitchFamily="66" charset="0"/>
              </a:rPr>
              <a:t>favorito</a:t>
            </a:r>
            <a:r>
              <a:rPr lang="es-ES" sz="9800" dirty="0">
                <a:latin typeface="Kristen ITC" pitchFamily="66" charset="0"/>
              </a:rPr>
              <a:t>, </a:t>
            </a:r>
            <a:r>
              <a:rPr lang="es-ES" sz="9800" dirty="0" smtClean="0">
                <a:latin typeface="Kristen ITC" pitchFamily="66" charset="0"/>
              </a:rPr>
              <a:t>él </a:t>
            </a:r>
            <a:r>
              <a:rPr lang="es-ES" sz="9800" dirty="0">
                <a:latin typeface="Kristen ITC" pitchFamily="66" charset="0"/>
              </a:rPr>
              <a:t>fue el </a:t>
            </a:r>
            <a:r>
              <a:rPr lang="es-ES" sz="9800" dirty="0" smtClean="0">
                <a:latin typeface="Kristen ITC" pitchFamily="66" charset="0"/>
              </a:rPr>
              <a:t>que me </a:t>
            </a:r>
          </a:p>
          <a:p>
            <a:pPr marL="0" indent="0" algn="ctr">
              <a:lnSpc>
                <a:spcPct val="200000"/>
              </a:lnSpc>
              <a:buNone/>
            </a:pPr>
            <a:r>
              <a:rPr lang="es-ES" sz="9800" dirty="0" smtClean="0">
                <a:latin typeface="Kristen ITC" pitchFamily="66" charset="0"/>
              </a:rPr>
              <a:t>puso el </a:t>
            </a:r>
            <a:r>
              <a:rPr lang="es-ES" sz="9800" dirty="0">
                <a:latin typeface="Kristen ITC" pitchFamily="66" charset="0"/>
              </a:rPr>
              <a:t>nombre de Kate. </a:t>
            </a:r>
            <a:endParaRPr lang="es-ES" sz="9800" dirty="0" smtClean="0">
              <a:latin typeface="Kristen ITC" pitchFamily="66" charset="0"/>
            </a:endParaRPr>
          </a:p>
          <a:p>
            <a:pPr marL="0" indent="0" algn="ctr">
              <a:lnSpc>
                <a:spcPct val="200000"/>
              </a:lnSpc>
              <a:buNone/>
            </a:pPr>
            <a:r>
              <a:rPr lang="es-ES" sz="9800" dirty="0" smtClean="0">
                <a:latin typeface="Kristen ITC" pitchFamily="66" charset="0"/>
              </a:rPr>
              <a:t>Es </a:t>
            </a:r>
            <a:r>
              <a:rPr lang="es-ES" sz="9800" dirty="0">
                <a:latin typeface="Kristen ITC" pitchFamily="66" charset="0"/>
              </a:rPr>
              <a:t>el </a:t>
            </a:r>
            <a:r>
              <a:rPr lang="es-ES" sz="9800" dirty="0" smtClean="0">
                <a:latin typeface="Kristen ITC" pitchFamily="66" charset="0"/>
              </a:rPr>
              <a:t>hermano </a:t>
            </a:r>
            <a:r>
              <a:rPr lang="es-ES" sz="9800" dirty="0">
                <a:latin typeface="Kristen ITC" pitchFamily="66" charset="0"/>
              </a:rPr>
              <a:t>de mi madre.</a:t>
            </a:r>
          </a:p>
          <a:p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0688"/>
            <a:ext cx="3697595" cy="53012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517957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2196752" y="1412776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" dirty="0">
                <a:latin typeface="Centaur" pitchFamily="18" charset="0"/>
              </a:rPr>
              <a:t>En esta foto es la </a:t>
            </a:r>
            <a:endParaRPr lang="es-ES" dirty="0" smtClean="0">
              <a:latin typeface="Centaur" pitchFamily="18" charset="0"/>
            </a:endParaRPr>
          </a:p>
          <a:p>
            <a:pPr marL="0" indent="0" algn="ctr">
              <a:buNone/>
            </a:pPr>
            <a:r>
              <a:rPr lang="es-ES" dirty="0" smtClean="0">
                <a:latin typeface="Centaur" pitchFamily="18" charset="0"/>
              </a:rPr>
              <a:t>primera vez </a:t>
            </a:r>
            <a:r>
              <a:rPr lang="es-ES" dirty="0">
                <a:latin typeface="Centaur" pitchFamily="18" charset="0"/>
              </a:rPr>
              <a:t>que fui al </a:t>
            </a:r>
            <a:endParaRPr lang="es-ES" dirty="0" smtClean="0">
              <a:latin typeface="Centaur" pitchFamily="18" charset="0"/>
            </a:endParaRPr>
          </a:p>
          <a:p>
            <a:pPr marL="0" indent="0" algn="ctr">
              <a:buNone/>
            </a:pPr>
            <a:r>
              <a:rPr lang="es-ES" dirty="0" smtClean="0">
                <a:latin typeface="Centaur" pitchFamily="18" charset="0"/>
              </a:rPr>
              <a:t>colegio</a:t>
            </a:r>
            <a:r>
              <a:rPr lang="es-ES" dirty="0">
                <a:latin typeface="Centaur" pitchFamily="18" charset="0"/>
              </a:rPr>
              <a:t>. </a:t>
            </a:r>
            <a:r>
              <a:rPr lang="es-ES" dirty="0" smtClean="0">
                <a:latin typeface="Centaur" pitchFamily="18" charset="0"/>
              </a:rPr>
              <a:t>Estaba muy </a:t>
            </a:r>
          </a:p>
          <a:p>
            <a:pPr marL="0" indent="0" algn="ctr">
              <a:buNone/>
            </a:pPr>
            <a:r>
              <a:rPr lang="es-ES" dirty="0" smtClean="0">
                <a:latin typeface="Centaur" pitchFamily="18" charset="0"/>
              </a:rPr>
              <a:t>feliz </a:t>
            </a:r>
            <a:r>
              <a:rPr lang="es-ES" dirty="0">
                <a:latin typeface="Centaur" pitchFamily="18" charset="0"/>
              </a:rPr>
              <a:t>porque era </a:t>
            </a:r>
            <a:r>
              <a:rPr lang="es-ES" dirty="0" smtClean="0">
                <a:latin typeface="Centaur" pitchFamily="18" charset="0"/>
              </a:rPr>
              <a:t>la </a:t>
            </a:r>
          </a:p>
          <a:p>
            <a:pPr marL="0" indent="0" algn="ctr">
              <a:buNone/>
            </a:pPr>
            <a:r>
              <a:rPr lang="es-ES" dirty="0" smtClean="0">
                <a:latin typeface="Centaur" pitchFamily="18" charset="0"/>
              </a:rPr>
              <a:t>primera </a:t>
            </a:r>
            <a:r>
              <a:rPr lang="es-ES" dirty="0">
                <a:latin typeface="Centaur" pitchFamily="18" charset="0"/>
              </a:rPr>
              <a:t>vez que me </a:t>
            </a:r>
            <a:endParaRPr lang="es-ES" dirty="0" smtClean="0">
              <a:latin typeface="Centaur" pitchFamily="18" charset="0"/>
            </a:endParaRPr>
          </a:p>
          <a:p>
            <a:pPr marL="0" indent="0" algn="ctr">
              <a:buNone/>
            </a:pPr>
            <a:r>
              <a:rPr lang="es-ES" dirty="0" smtClean="0">
                <a:latin typeface="Centaur" pitchFamily="18" charset="0"/>
              </a:rPr>
              <a:t>ponía </a:t>
            </a:r>
            <a:r>
              <a:rPr lang="es-ES" dirty="0">
                <a:latin typeface="Centaur" pitchFamily="18" charset="0"/>
              </a:rPr>
              <a:t>un uniforme.  </a:t>
            </a:r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0" y="0"/>
            <a:ext cx="5143500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6919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95736" y="112474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s-ES" sz="2600" dirty="0">
                <a:latin typeface="Agency FB" pitchFamily="34" charset="0"/>
              </a:rPr>
              <a:t>En esta foto había conocido a una chica </a:t>
            </a:r>
            <a:endParaRPr lang="es-ES" sz="2600" dirty="0" smtClean="0">
              <a:latin typeface="Agency FB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s-ES" sz="2600" dirty="0" smtClean="0">
                <a:latin typeface="Agency FB" pitchFamily="34" charset="0"/>
              </a:rPr>
              <a:t>que </a:t>
            </a:r>
            <a:r>
              <a:rPr lang="es-ES" sz="2600" dirty="0">
                <a:latin typeface="Agency FB" pitchFamily="34" charset="0"/>
              </a:rPr>
              <a:t>era </a:t>
            </a:r>
            <a:r>
              <a:rPr lang="es-ES" sz="2600" dirty="0" smtClean="0">
                <a:latin typeface="Agency FB" pitchFamily="34" charset="0"/>
              </a:rPr>
              <a:t>muy </a:t>
            </a:r>
            <a:r>
              <a:rPr lang="es-ES" sz="2600" dirty="0">
                <a:latin typeface="Agency FB" pitchFamily="34" charset="0"/>
              </a:rPr>
              <a:t>maja que se llama Paula.  Con </a:t>
            </a:r>
            <a:endParaRPr lang="es-ES" sz="2600" dirty="0" smtClean="0">
              <a:latin typeface="Agency FB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s-ES" sz="2600" dirty="0" smtClean="0">
                <a:latin typeface="Agency FB" pitchFamily="34" charset="0"/>
              </a:rPr>
              <a:t>el </a:t>
            </a:r>
            <a:r>
              <a:rPr lang="es-ES" sz="2600" dirty="0">
                <a:latin typeface="Agency FB" pitchFamily="34" charset="0"/>
              </a:rPr>
              <a:t>tiempo nos </a:t>
            </a:r>
            <a:r>
              <a:rPr lang="es-ES" sz="2600" dirty="0" smtClean="0">
                <a:latin typeface="Agency FB" pitchFamily="34" charset="0"/>
              </a:rPr>
              <a:t>convertimos </a:t>
            </a:r>
            <a:r>
              <a:rPr lang="es-ES" sz="2600" dirty="0">
                <a:latin typeface="Agency FB" pitchFamily="34" charset="0"/>
              </a:rPr>
              <a:t>en las mejores </a:t>
            </a:r>
            <a:endParaRPr lang="es-ES" sz="2600" dirty="0" smtClean="0">
              <a:latin typeface="Agency FB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s-ES" sz="2600" dirty="0" smtClean="0">
                <a:latin typeface="Agency FB" pitchFamily="34" charset="0"/>
              </a:rPr>
              <a:t>amigas </a:t>
            </a:r>
            <a:r>
              <a:rPr lang="es-ES" sz="2600" dirty="0">
                <a:latin typeface="Agency FB" pitchFamily="34" charset="0"/>
              </a:rPr>
              <a:t>hasta hoy en </a:t>
            </a:r>
            <a:r>
              <a:rPr lang="es-ES" sz="2600" dirty="0" smtClean="0">
                <a:latin typeface="Agency FB" pitchFamily="34" charset="0"/>
              </a:rPr>
              <a:t>día. En </a:t>
            </a:r>
            <a:r>
              <a:rPr lang="es-ES" sz="2600" dirty="0">
                <a:latin typeface="Agency FB" pitchFamily="34" charset="0"/>
              </a:rPr>
              <a:t>la actualidad </a:t>
            </a:r>
            <a:endParaRPr lang="es-ES" sz="2600" dirty="0" smtClean="0">
              <a:latin typeface="Agency FB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s-ES" sz="2600" dirty="0" smtClean="0">
                <a:latin typeface="Agency FB" pitchFamily="34" charset="0"/>
              </a:rPr>
              <a:t>seguimos hablando</a:t>
            </a:r>
            <a:r>
              <a:rPr lang="es-ES" sz="2600" dirty="0">
                <a:latin typeface="Agency FB" pitchFamily="34" charset="0"/>
              </a:rPr>
              <a:t>, </a:t>
            </a:r>
            <a:r>
              <a:rPr lang="es-ES" sz="2600" dirty="0" smtClean="0">
                <a:latin typeface="Agency FB" pitchFamily="34" charset="0"/>
              </a:rPr>
              <a:t>nos </a:t>
            </a:r>
            <a:r>
              <a:rPr lang="es-ES" sz="2600" dirty="0">
                <a:latin typeface="Agency FB" pitchFamily="34" charset="0"/>
              </a:rPr>
              <a:t>contamos secretos,  </a:t>
            </a:r>
            <a:endParaRPr lang="es-ES" sz="2600" dirty="0" smtClean="0">
              <a:latin typeface="Agency FB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s-ES" sz="2600" dirty="0" smtClean="0">
                <a:latin typeface="Agency FB" pitchFamily="34" charset="0"/>
              </a:rPr>
              <a:t>hemos </a:t>
            </a:r>
            <a:r>
              <a:rPr lang="es-ES" sz="2600" dirty="0">
                <a:latin typeface="Agency FB" pitchFamily="34" charset="0"/>
              </a:rPr>
              <a:t>compartido </a:t>
            </a:r>
            <a:r>
              <a:rPr lang="es-ES" sz="2600" dirty="0" smtClean="0">
                <a:latin typeface="Agency FB" pitchFamily="34" charset="0"/>
              </a:rPr>
              <a:t>sonrisas </a:t>
            </a:r>
            <a:r>
              <a:rPr lang="es-ES" sz="2600" dirty="0">
                <a:latin typeface="Agency FB" pitchFamily="34" charset="0"/>
              </a:rPr>
              <a:t>y lágrimas a </a:t>
            </a:r>
            <a:endParaRPr lang="es-ES" sz="2600" dirty="0" smtClean="0">
              <a:latin typeface="Agency FB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s-ES" sz="2600" dirty="0" smtClean="0">
                <a:latin typeface="Agency FB" pitchFamily="34" charset="0"/>
              </a:rPr>
              <a:t>través del </a:t>
            </a:r>
            <a:r>
              <a:rPr lang="es-ES" sz="2600" dirty="0" err="1" smtClean="0">
                <a:latin typeface="Agency FB" pitchFamily="34" charset="0"/>
              </a:rPr>
              <a:t>Skype</a:t>
            </a:r>
            <a:r>
              <a:rPr lang="es-ES" sz="2600" dirty="0" smtClean="0">
                <a:latin typeface="Agency FB" pitchFamily="34" charset="0"/>
              </a:rPr>
              <a:t>. Ella es como </a:t>
            </a:r>
            <a:r>
              <a:rPr lang="es-ES" sz="2600" dirty="0">
                <a:latin typeface="Agency FB" pitchFamily="34" charset="0"/>
              </a:rPr>
              <a:t>mi hermana, </a:t>
            </a:r>
            <a:endParaRPr lang="es-ES" sz="2600" dirty="0" smtClean="0">
              <a:latin typeface="Agency FB" pitchFamily="34" charset="0"/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s-ES" sz="2600" dirty="0" smtClean="0">
                <a:latin typeface="Agency FB" pitchFamily="34" charset="0"/>
              </a:rPr>
              <a:t>la </a:t>
            </a:r>
            <a:r>
              <a:rPr lang="es-ES" sz="2600" dirty="0">
                <a:latin typeface="Agency FB" pitchFamily="34" charset="0"/>
              </a:rPr>
              <a:t>amo muchísimo más que mi vida.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35896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2008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88640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En esta foto las </a:t>
            </a:r>
            <a:endParaRPr lang="es-ES" sz="8000" b="1" dirty="0" smtClean="0">
              <a:latin typeface="BatangChe" pitchFamily="49" charset="-127"/>
              <a:ea typeface="BatangChe" pitchFamily="49" charset="-127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prendas 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que </a:t>
            </a:r>
            <a:endParaRPr lang="es-ES" sz="8000" b="1" dirty="0" smtClean="0">
              <a:latin typeface="BatangChe" pitchFamily="49" charset="-127"/>
              <a:ea typeface="BatangChe" pitchFamily="49" charset="-127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llevo 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son especiales </a:t>
            </a:r>
            <a:endParaRPr lang="es-ES" sz="8000" b="1" dirty="0" smtClean="0">
              <a:latin typeface="BatangChe" pitchFamily="49" charset="-127"/>
              <a:ea typeface="BatangChe" pitchFamily="49" charset="-127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porque se 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usan cuando </a:t>
            </a:r>
            <a:endParaRPr lang="es-ES" sz="8000" b="1" dirty="0" smtClean="0">
              <a:latin typeface="BatangChe" pitchFamily="49" charset="-127"/>
              <a:ea typeface="BatangChe" pitchFamily="49" charset="-127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se 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termina </a:t>
            </a: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la 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educación </a:t>
            </a:r>
            <a:endParaRPr lang="es-ES" sz="8000" b="1" dirty="0" smtClean="0">
              <a:latin typeface="BatangChe" pitchFamily="49" charset="-127"/>
              <a:ea typeface="BatangChe" pitchFamily="49" charset="-127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primaria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. En la </a:t>
            </a: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cabeza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también 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llevo un </a:t>
            </a: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birrete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que 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es propio de </a:t>
            </a: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las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graduaciones 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universitarias </a:t>
            </a:r>
            <a:endParaRPr lang="es-ES" sz="8000" b="1" dirty="0" smtClean="0">
              <a:latin typeface="BatangChe" pitchFamily="49" charset="-127"/>
              <a:ea typeface="BatangChe" pitchFamily="49" charset="-127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pero 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en Filipinas se utiliza </a:t>
            </a:r>
            <a:endParaRPr lang="es-ES" sz="8000" b="1" dirty="0" smtClean="0">
              <a:latin typeface="BatangChe" pitchFamily="49" charset="-127"/>
              <a:ea typeface="BatangChe" pitchFamily="49" charset="-127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también 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al acabar cada </a:t>
            </a:r>
            <a:endParaRPr lang="es-ES" sz="8000" b="1" dirty="0" smtClean="0">
              <a:latin typeface="BatangChe" pitchFamily="49" charset="-127"/>
              <a:ea typeface="BatangChe" pitchFamily="49" charset="-127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es-ES" sz="8000" b="1" dirty="0" smtClean="0">
                <a:latin typeface="BatangChe" pitchFamily="49" charset="-127"/>
                <a:ea typeface="BatangChe" pitchFamily="49" charset="-127"/>
              </a:rPr>
              <a:t>etapa </a:t>
            </a:r>
            <a:r>
              <a:rPr lang="es-ES" sz="8000" b="1" dirty="0">
                <a:latin typeface="BatangChe" pitchFamily="49" charset="-127"/>
                <a:ea typeface="BatangChe" pitchFamily="49" charset="-127"/>
              </a:rPr>
              <a:t>educativa.  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0" y="0"/>
            <a:ext cx="5143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6798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27784" y="134076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s-ES" dirty="0">
                <a:latin typeface="Andalus" pitchFamily="18" charset="-78"/>
                <a:cs typeface="Andalus" pitchFamily="18" charset="-78"/>
              </a:rPr>
              <a:t>En esta otra foto estoy con mi </a:t>
            </a:r>
            <a:endParaRPr lang="es-ES" dirty="0" smtClean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s-ES" dirty="0" smtClean="0">
                <a:latin typeface="Andalus" pitchFamily="18" charset="-78"/>
                <a:cs typeface="Andalus" pitchFamily="18" charset="-78"/>
              </a:rPr>
              <a:t>madre </a:t>
            </a:r>
            <a:r>
              <a:rPr lang="es-ES" dirty="0">
                <a:latin typeface="Andalus" pitchFamily="18" charset="-78"/>
                <a:cs typeface="Andalus" pitchFamily="18" charset="-78"/>
              </a:rPr>
              <a:t>en una piscina que se </a:t>
            </a:r>
            <a:endParaRPr lang="es-ES" dirty="0" smtClean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s-ES" dirty="0" smtClean="0">
                <a:latin typeface="Andalus" pitchFamily="18" charset="-78"/>
                <a:cs typeface="Andalus" pitchFamily="18" charset="-78"/>
              </a:rPr>
              <a:t>llama </a:t>
            </a:r>
            <a:r>
              <a:rPr lang="es-ES" dirty="0">
                <a:latin typeface="Andalus" pitchFamily="18" charset="-78"/>
                <a:cs typeface="Andalus" pitchFamily="18" charset="-78"/>
              </a:rPr>
              <a:t>Los baños. Aquí yo </a:t>
            </a:r>
            <a:endParaRPr lang="es-ES" dirty="0" smtClean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s-ES" dirty="0" smtClean="0">
                <a:latin typeface="Andalus" pitchFamily="18" charset="-78"/>
                <a:cs typeface="Andalus" pitchFamily="18" charset="-78"/>
              </a:rPr>
              <a:t>tendría </a:t>
            </a:r>
            <a:r>
              <a:rPr lang="es-ES" dirty="0">
                <a:latin typeface="Andalus" pitchFamily="18" charset="-78"/>
                <a:cs typeface="Andalus" pitchFamily="18" charset="-78"/>
              </a:rPr>
              <a:t>unos tres años y </a:t>
            </a:r>
            <a:endParaRPr lang="es-ES" dirty="0" smtClean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s-ES" dirty="0" smtClean="0">
                <a:latin typeface="Andalus" pitchFamily="18" charset="-78"/>
                <a:cs typeface="Andalus" pitchFamily="18" charset="-78"/>
              </a:rPr>
              <a:t>detrás </a:t>
            </a:r>
            <a:r>
              <a:rPr lang="es-ES" dirty="0">
                <a:latin typeface="Andalus" pitchFamily="18" charset="-78"/>
                <a:cs typeface="Andalus" pitchFamily="18" charset="-78"/>
              </a:rPr>
              <a:t>de nosotras se ven los </a:t>
            </a:r>
            <a:endParaRPr lang="es-ES" dirty="0" smtClean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s-ES" dirty="0" smtClean="0">
                <a:latin typeface="Andalus" pitchFamily="18" charset="-78"/>
                <a:cs typeface="Andalus" pitchFamily="18" charset="-78"/>
              </a:rPr>
              <a:t>toboganes </a:t>
            </a:r>
            <a:r>
              <a:rPr lang="es-ES" dirty="0">
                <a:latin typeface="Andalus" pitchFamily="18" charset="-78"/>
                <a:cs typeface="Andalus" pitchFamily="18" charset="-78"/>
              </a:rPr>
              <a:t>de una de las </a:t>
            </a:r>
            <a:endParaRPr lang="es-ES" dirty="0" smtClean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s-ES" dirty="0" smtClean="0">
                <a:latin typeface="Andalus" pitchFamily="18" charset="-78"/>
                <a:cs typeface="Andalus" pitchFamily="18" charset="-78"/>
              </a:rPr>
              <a:t>piscinas </a:t>
            </a:r>
            <a:r>
              <a:rPr lang="es-ES" dirty="0">
                <a:latin typeface="Andalus" pitchFamily="18" charset="-78"/>
                <a:cs typeface="Andalus" pitchFamily="18" charset="-78"/>
              </a:rPr>
              <a:t>del club donde </a:t>
            </a:r>
            <a:endParaRPr lang="es-ES" dirty="0" smtClean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s-ES" dirty="0" smtClean="0">
                <a:latin typeface="Andalus" pitchFamily="18" charset="-78"/>
                <a:cs typeface="Andalus" pitchFamily="18" charset="-78"/>
              </a:rPr>
              <a:t>estábamos</a:t>
            </a:r>
            <a:r>
              <a:rPr lang="es-ES" dirty="0">
                <a:latin typeface="Andalus" pitchFamily="18" charset="-78"/>
                <a:cs typeface="Andalus" pitchFamily="18" charset="-78"/>
              </a:rPr>
              <a:t>. Y luego me </a:t>
            </a:r>
            <a:endParaRPr lang="es-ES" dirty="0" smtClean="0">
              <a:latin typeface="Andalus" pitchFamily="18" charset="-78"/>
              <a:cs typeface="Andalus" pitchFamily="18" charset="-78"/>
            </a:endParaRPr>
          </a:p>
          <a:p>
            <a:pPr marL="0" indent="0" algn="ctr">
              <a:buNone/>
            </a:pPr>
            <a:r>
              <a:rPr lang="es-ES" dirty="0" smtClean="0">
                <a:latin typeface="Andalus" pitchFamily="18" charset="-78"/>
                <a:cs typeface="Andalus" pitchFamily="18" charset="-78"/>
              </a:rPr>
              <a:t>bañé </a:t>
            </a:r>
            <a:r>
              <a:rPr lang="es-ES" dirty="0">
                <a:latin typeface="Andalus" pitchFamily="18" charset="-78"/>
                <a:cs typeface="Andalus" pitchFamily="18" charset="-78"/>
              </a:rPr>
              <a:t>con mi familia. 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27984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6055397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31754" y="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Me gustaba mucho participar en las asambleas y eventos escolares. 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4075">
            <a:off x="313274" y="3000940"/>
            <a:ext cx="2715766" cy="36210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82834">
            <a:off x="5604900" y="2132856"/>
            <a:ext cx="3543858" cy="47251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838" y="1916832"/>
            <a:ext cx="3275856" cy="44371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360</TotalTime>
  <Words>644</Words>
  <Application>Microsoft Office PowerPoint</Application>
  <PresentationFormat>Presentación en pantalla (4:3)</PresentationFormat>
  <Paragraphs>85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Tema de Office</vt:lpstr>
      <vt:lpstr>MY LIFE, MY  FAMILY AND MY FRIENDS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LIFE </dc:title>
  <dc:creator>Artaza Romo Ikaslea</dc:creator>
  <cp:lastModifiedBy>Artaza Romo Ikaslea</cp:lastModifiedBy>
  <cp:revision>40</cp:revision>
  <dcterms:created xsi:type="dcterms:W3CDTF">2014-05-15T10:23:05Z</dcterms:created>
  <dcterms:modified xsi:type="dcterms:W3CDTF">2014-05-22T08:46:09Z</dcterms:modified>
</cp:coreProperties>
</file>