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7" r:id="rId3"/>
    <p:sldId id="260" r:id="rId4"/>
    <p:sldId id="269" r:id="rId5"/>
    <p:sldId id="261" r:id="rId6"/>
    <p:sldId id="258" r:id="rId7"/>
    <p:sldId id="259" r:id="rId8"/>
    <p:sldId id="262" r:id="rId9"/>
    <p:sldId id="264" r:id="rId10"/>
    <p:sldId id="265" r:id="rId11"/>
    <p:sldId id="271" r:id="rId12"/>
    <p:sldId id="266" r:id="rId13"/>
    <p:sldId id="268" r:id="rId14"/>
    <p:sldId id="270" r:id="rId15"/>
    <p:sldId id="263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781EB-2B73-4987-8964-BB2B7C23B091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B24D3-7136-42E9-A00D-DDDB2034578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591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B24D3-7136-42E9-A00D-DDDB2034578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5588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185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8083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686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561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132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022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7764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994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1631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0394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9511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CACC7-D4B2-4929-B713-9C2DF5703E1B}" type="datetimeFigureOut">
              <a:rPr lang="es-ES" smtClean="0"/>
              <a:t>29/05/2014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CEAE5-F9D2-4E17-843A-4E652244A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883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Recuerdos…</a:t>
            </a:r>
            <a:endParaRPr lang="es-E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De la infancia a la adolescencia</a:t>
            </a:r>
            <a:endParaRPr lang="es-E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/>
                <a:ea typeface="Calibri"/>
                <a:cs typeface="Aharoni"/>
              </a:rPr>
              <a:t>Mi nacimiento</a:t>
            </a:r>
            <a:endParaRPr lang="es-E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/>
                <a:ea typeface="Calibri"/>
                <a:cs typeface="Aharoni"/>
              </a:rPr>
              <a:t>El 4 de diciembre de 1999 nací en Santa Cruz de la Sierra, Bolivia.</a:t>
            </a:r>
            <a:endParaRPr lang="es-E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/>
                <a:ea typeface="Calibri"/>
                <a:cs typeface="Aharoni"/>
              </a:rPr>
              <a:t>Nací a las 00:40 de la madrugada y pesé 2’90kg. Hasta ahí es donde llego a recordar sobre mi nacimiento. Bueno, la verdad es que lo que sé sobre aquel día, lo conozco porque mi madre me lo ha contado. </a:t>
            </a:r>
            <a:endParaRPr lang="es-E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6598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813177"/>
            <a:ext cx="5868144" cy="6093296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7504" y="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Bernard MT Condensed" panose="02050806060905020404" pitchFamily="18" charset="0"/>
                <a:cs typeface="Arial" panose="020B0604020202020204" pitchFamily="34" charset="0"/>
              </a:rPr>
              <a:t>Esta niña tan sonriente es mi sobrina. Es la razón </a:t>
            </a:r>
            <a:r>
              <a:rPr lang="es-ES" sz="2800" dirty="0" smtClean="0">
                <a:latin typeface="Bernard MT Condensed" panose="02050806060905020404" pitchFamily="18" charset="0"/>
                <a:cs typeface="Arial" panose="020B0604020202020204" pitchFamily="34" charset="0"/>
              </a:rPr>
              <a:t>de mi </a:t>
            </a:r>
            <a:r>
              <a:rPr lang="es-ES" sz="2800" dirty="0" smtClean="0">
                <a:latin typeface="Bernard MT Condensed" panose="02050806060905020404" pitchFamily="18" charset="0"/>
                <a:cs typeface="Arial" panose="020B0604020202020204" pitchFamily="34" charset="0"/>
              </a:rPr>
              <a:t>sonrisa. Se llama Estibaliz.</a:t>
            </a:r>
            <a:endParaRPr lang="es-ES" sz="2800" dirty="0">
              <a:latin typeface="Bernard MT Condensed" panose="02050806060905020404" pitchFamily="18" charset="0"/>
              <a:cs typeface="Arial" panose="020B0604020202020204" pitchFamily="34" charset="0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331"/>
            <a:ext cx="3299372" cy="607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2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60112" cy="4919008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" y="4919008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i="1" dirty="0" smtClean="0">
                <a:latin typeface="Arial Narrow" panose="020B0606020202030204" pitchFamily="34" charset="0"/>
              </a:rPr>
              <a:t>Mayte </a:t>
            </a:r>
            <a:r>
              <a:rPr lang="es-ES" sz="2400" b="1" i="1" dirty="0" smtClean="0">
                <a:latin typeface="Arial Narrow" panose="020B0606020202030204" pitchFamily="34" charset="0"/>
              </a:rPr>
              <a:t>ha </a:t>
            </a:r>
            <a:r>
              <a:rPr lang="es-ES" sz="2400" b="1" i="1" dirty="0" smtClean="0">
                <a:latin typeface="Arial Narrow" panose="020B0606020202030204" pitchFamily="34" charset="0"/>
              </a:rPr>
              <a:t>sido mi mejor amiga desde los 9 años. Es como mi hermana pero de diferente </a:t>
            </a:r>
            <a:r>
              <a:rPr lang="es-ES" sz="2400" b="1" i="1" dirty="0" smtClean="0">
                <a:latin typeface="Arial Narrow" panose="020B0606020202030204" pitchFamily="34" charset="0"/>
              </a:rPr>
              <a:t>madre</a:t>
            </a:r>
            <a:r>
              <a:rPr lang="es-ES" sz="2400" b="1" i="1" dirty="0" smtClean="0">
                <a:latin typeface="Arial Narrow" panose="020B0606020202030204" pitchFamily="34" charset="0"/>
              </a:rPr>
              <a:t>. Ella siempre </a:t>
            </a:r>
            <a:r>
              <a:rPr lang="es-ES" sz="2400" b="1" i="1" dirty="0" smtClean="0">
                <a:latin typeface="Arial Narrow" panose="020B0606020202030204" pitchFamily="34" charset="0"/>
              </a:rPr>
              <a:t>ha </a:t>
            </a:r>
            <a:r>
              <a:rPr lang="es-ES" sz="2400" b="1" i="1" dirty="0" smtClean="0">
                <a:latin typeface="Arial Narrow" panose="020B0606020202030204" pitchFamily="34" charset="0"/>
              </a:rPr>
              <a:t>sido un apoyo enorme para </a:t>
            </a:r>
            <a:r>
              <a:rPr lang="es-ES" sz="2400" b="1" i="1" dirty="0" smtClean="0">
                <a:latin typeface="Arial Narrow" panose="020B0606020202030204" pitchFamily="34" charset="0"/>
              </a:rPr>
              <a:t>mí. </a:t>
            </a:r>
            <a:r>
              <a:rPr lang="es-ES" sz="2400" b="1" i="1" dirty="0" smtClean="0">
                <a:latin typeface="Arial Narrow" panose="020B0606020202030204" pitchFamily="34" charset="0"/>
              </a:rPr>
              <a:t>Siempre </a:t>
            </a:r>
            <a:r>
              <a:rPr lang="es-ES" sz="2400" b="1" i="1" dirty="0" smtClean="0">
                <a:latin typeface="Arial Narrow" panose="020B0606020202030204" pitchFamily="34" charset="0"/>
              </a:rPr>
              <a:t>ha </a:t>
            </a:r>
            <a:r>
              <a:rPr lang="es-ES" sz="2400" b="1" i="1" dirty="0" smtClean="0">
                <a:latin typeface="Arial Narrow" panose="020B0606020202030204" pitchFamily="34" charset="0"/>
              </a:rPr>
              <a:t>estado conmigo en las buenas, en las malas y en las peores. De pequeñas hicimos una promesa y es que seamos amigas por siempre y desde siempre.</a:t>
            </a:r>
            <a:endParaRPr lang="es-ES" sz="2400" b="1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6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21404" y="-300900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600" dirty="0" err="1" smtClean="0">
                <a:latin typeface="Baskerville Old Face" panose="02020602080505020303" pitchFamily="18" charset="0"/>
              </a:rPr>
              <a:t>My</a:t>
            </a:r>
            <a:r>
              <a:rPr lang="es-ES" sz="9600" dirty="0" smtClean="0">
                <a:latin typeface="Baskerville Old Face" panose="02020602080505020303" pitchFamily="18" charset="0"/>
              </a:rPr>
              <a:t> Friends </a:t>
            </a:r>
            <a:endParaRPr lang="es-ES" sz="9600" dirty="0">
              <a:latin typeface="Baskerville Old Face" panose="02020602080505020303" pitchFamily="18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411104"/>
            <a:ext cx="2771800" cy="3446896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6292"/>
            <a:ext cx="3635896" cy="3421708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3"/>
            <a:ext cx="9144000" cy="2311549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1104"/>
            <a:ext cx="1817948" cy="1723448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948" y="3436292"/>
            <a:ext cx="1817948" cy="2224956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66174" y="3411104"/>
            <a:ext cx="2706026" cy="344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7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932041" cy="3645024"/>
          </a:xfrm>
          <a:prstGeom prst="rect">
            <a:avLst/>
          </a:prstGeom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15508" y="-283471"/>
            <a:ext cx="3645028" cy="4211961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025"/>
            <a:ext cx="9144000" cy="32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4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914151" y="116632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i="1" dirty="0" err="1" smtClean="0">
                <a:latin typeface="Baskerville Old Face" panose="02020602080505020303" pitchFamily="18" charset="0"/>
              </a:rPr>
              <a:t>Jackeline</a:t>
            </a:r>
            <a:r>
              <a:rPr lang="es-ES" sz="4000" b="1" i="1" dirty="0" smtClean="0">
                <a:latin typeface="Baskerville Old Face" panose="02020602080505020303" pitchFamily="18" charset="0"/>
              </a:rPr>
              <a:t> Esquivel adolescente</a:t>
            </a:r>
            <a:endParaRPr lang="es-ES" sz="4000" b="1" i="1" dirty="0">
              <a:latin typeface="Baskerville Old Face" panose="02020602080505020303" pitchFamily="18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7" y="1052736"/>
            <a:ext cx="2968977" cy="5817124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117" y="1052736"/>
            <a:ext cx="3526677" cy="581959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3" y="3961298"/>
            <a:ext cx="2620293" cy="2896702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531" y="1052736"/>
            <a:ext cx="2588586" cy="2908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139952" y="116632"/>
            <a:ext cx="485197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Baskerville Old Face" panose="02020602080505020303" pitchFamily="18" charset="0"/>
              </a:rPr>
              <a:t>En un futuro me veo como psicóloga de Instituto, o al menos quisiera serlo. Me gustaría poder ayudar a los adolescentes que tengan preocupaciones y así poder orientarles, escucharles.</a:t>
            </a:r>
          </a:p>
          <a:p>
            <a:r>
              <a:rPr lang="es-ES" sz="3200" dirty="0" smtClean="0">
                <a:latin typeface="Baskerville Old Face" panose="02020602080505020303" pitchFamily="18" charset="0"/>
              </a:rPr>
              <a:t>Nunca me había parado a pensar en ser psicóloga hasta que mi mejor amiga me dijo que tendría que serlo porque se me da bien aconsejar y escuchar.</a:t>
            </a:r>
            <a:endParaRPr lang="es-ES" sz="3200" dirty="0">
              <a:latin typeface="Baskerville Old Face" panose="02020602080505020303" pitchFamily="18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95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7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803436"/>
            <a:ext cx="2699792" cy="3163614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751" y="803436"/>
            <a:ext cx="2794272" cy="3163615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0665"/>
            <a:ext cx="3682234" cy="3216385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475656" y="-27296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Baskerville Old Face" panose="02020602080505020303" pitchFamily="18" charset="0"/>
              </a:rPr>
              <a:t>Jackeline</a:t>
            </a:r>
            <a:r>
              <a:rPr lang="es-ES" sz="4400" dirty="0" smtClean="0">
                <a:latin typeface="Baskerville Old Face" panose="02020602080505020303" pitchFamily="18" charset="0"/>
              </a:rPr>
              <a:t> Esquivel de niña </a:t>
            </a:r>
            <a:endParaRPr lang="es-ES" sz="4400" dirty="0">
              <a:latin typeface="Baskerville Old Face" panose="02020602080505020303" pitchFamily="18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051"/>
            <a:ext cx="4752020" cy="2890949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19" y="3967050"/>
            <a:ext cx="4391981" cy="290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95" y="1456"/>
            <a:ext cx="4148327" cy="6856543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4121332" y="12722"/>
            <a:ext cx="50226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Baskerville Old Face" panose="02020602080505020303" pitchFamily="18" charset="0"/>
              </a:rPr>
              <a:t>Estos de aquí son mis padres. Están en los carnavales del 99, el año que nací.</a:t>
            </a:r>
          </a:p>
          <a:p>
            <a:r>
              <a:rPr lang="es-ES" sz="3200" dirty="0" smtClean="0">
                <a:latin typeface="Baskerville Old Face" panose="02020602080505020303" pitchFamily="18" charset="0"/>
              </a:rPr>
              <a:t>Mi madre se llama Rosario y mi padre Gerardo.</a:t>
            </a:r>
            <a:endParaRPr lang="es-ES" sz="3200" dirty="0">
              <a:latin typeface="Baskerville Old Face" panose="02020602080505020303" pitchFamily="18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121332" y="2475620"/>
            <a:ext cx="4860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askerville Old Face" panose="02020602080505020303" pitchFamily="18" charset="0"/>
              </a:rPr>
              <a:t>Se separaron cuando yo tenía 2 o 3 años.</a:t>
            </a:r>
            <a:endParaRPr lang="es-ES" sz="28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0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411760" y="32405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b="1" i="1" dirty="0" smtClean="0">
                <a:latin typeface="Baskerville Old Face" panose="02020602080505020303" pitchFamily="18" charset="0"/>
              </a:rPr>
              <a:t>Mis </a:t>
            </a:r>
            <a:r>
              <a:rPr lang="es-ES" sz="4800" b="1" i="1" dirty="0" err="1" smtClean="0">
                <a:latin typeface="Baskerville Old Face" panose="02020602080505020303" pitchFamily="18" charset="0"/>
              </a:rPr>
              <a:t>herman@s</a:t>
            </a:r>
            <a:r>
              <a:rPr lang="es-ES" sz="4800" b="1" i="1" dirty="0" smtClean="0">
                <a:latin typeface="Baskerville Old Face" panose="02020602080505020303" pitchFamily="18" charset="0"/>
              </a:rPr>
              <a:t>!</a:t>
            </a:r>
            <a:endParaRPr lang="es-ES" sz="4800" b="1" i="1" dirty="0">
              <a:latin typeface="Baskerville Old Face" panose="02020602080505020303" pitchFamily="18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0290"/>
            <a:ext cx="4909943" cy="6115726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731" y="740290"/>
            <a:ext cx="4277269" cy="6117709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79512" y="443711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i="1" dirty="0" smtClean="0">
                <a:latin typeface="Arial Rounded MT Bold" panose="020F0704030504030204" pitchFamily="34" charset="0"/>
              </a:rPr>
              <a:t>Fabiola</a:t>
            </a:r>
            <a:endParaRPr lang="es-ES" sz="2400" b="1" i="1" dirty="0">
              <a:latin typeface="Arial Rounded MT Bold" panose="020F070403050403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555776" y="458112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i="1" dirty="0" smtClean="0">
                <a:latin typeface="Arial Rounded MT Bold" panose="020F0704030504030204" pitchFamily="34" charset="0"/>
              </a:rPr>
              <a:t>Belén</a:t>
            </a:r>
            <a:endParaRPr lang="es-ES" sz="2400" b="1" i="1" dirty="0">
              <a:latin typeface="Arial Rounded MT Bold" panose="020F0704030504030204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674771" y="4688361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latin typeface="Arial Rounded MT Bold" panose="020F0704030504030204" pitchFamily="34" charset="0"/>
              </a:rPr>
              <a:t>Richard</a:t>
            </a:r>
            <a:endParaRPr lang="es-ES" sz="2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13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40223" y="188640"/>
            <a:ext cx="86409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Baskerville Old Face" panose="02020602080505020303" pitchFamily="18" charset="0"/>
              </a:rPr>
              <a:t>Mis primeros pasos los di una tarde que mi madre acababa de llegar del trabajo y trajo la merienda. Estábamos mi abuela, mis hermanos y mi madre. Yo estaba de pie agarrada de mi abuela  y de repente, me solté y caminé. Todos me miraban y mi abuela dijo que no me hablaran porque si no me iba a asustar y me iba a caer.</a:t>
            </a:r>
            <a:endParaRPr lang="es-ES" sz="3200" dirty="0">
              <a:latin typeface="Baskerville Old Face" panose="02020602080505020303" pitchFamily="18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8" y="3645024"/>
            <a:ext cx="9155297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6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47181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latin typeface="Baskerville Old Face" panose="02020602080505020303" pitchFamily="18" charset="0"/>
              </a:rPr>
              <a:t>En esta otra foto estoy con dos de mis hermanos mayores. </a:t>
            </a:r>
            <a:r>
              <a:rPr lang="es-ES" sz="3200" dirty="0" smtClean="0">
                <a:latin typeface="Baskerville Old Face" panose="02020602080505020303" pitchFamily="18" charset="0"/>
              </a:rPr>
              <a:t>Tenía 2 años.</a:t>
            </a:r>
            <a:r>
              <a:rPr lang="es-ES" sz="3200" dirty="0" smtClean="0">
                <a:latin typeface="Baskerville Old Face" panose="02020602080505020303" pitchFamily="18" charset="0"/>
              </a:rPr>
              <a:t> </a:t>
            </a:r>
            <a:endParaRPr lang="es-ES" sz="3200" dirty="0">
              <a:latin typeface="Baskerville Old Face" panose="02020602080505020303" pitchFamily="18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185"/>
            <a:ext cx="9144000" cy="546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7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8929"/>
            <a:ext cx="9143999" cy="5629071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378" y="52830"/>
            <a:ext cx="9141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latin typeface="Arial Rounded MT Bold" panose="020F0704030504030204" pitchFamily="34" charset="0"/>
              </a:rPr>
              <a:t>Mi madre </a:t>
            </a:r>
            <a:r>
              <a:rPr lang="es-ES" sz="2400" dirty="0" smtClean="0">
                <a:latin typeface="Arial Rounded MT Bold" panose="020F0704030504030204" pitchFamily="34" charset="0"/>
              </a:rPr>
              <a:t>ha </a:t>
            </a:r>
            <a:r>
              <a:rPr lang="es-ES" sz="2400" dirty="0" smtClean="0">
                <a:latin typeface="Arial Rounded MT Bold" panose="020F0704030504030204" pitchFamily="34" charset="0"/>
              </a:rPr>
              <a:t>hecho muchos sacrificios por </a:t>
            </a:r>
            <a:r>
              <a:rPr lang="es-ES" sz="2400" dirty="0" smtClean="0">
                <a:latin typeface="Arial Rounded MT Bold" panose="020F0704030504030204" pitchFamily="34" charset="0"/>
              </a:rPr>
              <a:t>mí </a:t>
            </a:r>
            <a:r>
              <a:rPr lang="es-ES" sz="2400" dirty="0" smtClean="0">
                <a:latin typeface="Arial Rounded MT Bold" panose="020F0704030504030204" pitchFamily="34" charset="0"/>
              </a:rPr>
              <a:t>y mis hermanos y por ello le estoy muy agradecida. Pretendo que algún día esté orgullosa de </a:t>
            </a:r>
            <a:r>
              <a:rPr lang="es-ES" sz="2400" dirty="0" smtClean="0">
                <a:latin typeface="Arial Rounded MT Bold" panose="020F0704030504030204" pitchFamily="34" charset="0"/>
              </a:rPr>
              <a:t>mí </a:t>
            </a:r>
            <a:r>
              <a:rPr lang="es-ES" sz="2400" dirty="0" smtClean="0">
                <a:latin typeface="Arial Rounded MT Bold" panose="020F0704030504030204" pitchFamily="34" charset="0"/>
              </a:rPr>
              <a:t>y también de mis hermanos.</a:t>
            </a:r>
            <a:endParaRPr lang="es-ES" sz="2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4"/>
            <a:ext cx="9144000" cy="504056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-10790" y="4797152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Baskerville Old Face" panose="02020602080505020303" pitchFamily="18" charset="0"/>
              </a:rPr>
              <a:t>Me acuerdo que este día estuve con una amigas y sobre todo me acuerdo de que me divertí mucho. Aquel día lo pasamos en un caserío de un amigo de la familia y el padre de mis amigas se apuntó al plan aquel día que tanto me reí.</a:t>
            </a:r>
            <a:endParaRPr lang="es-ES" sz="2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9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764015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Baskerville Old Face" panose="02020602080505020303" pitchFamily="18" charset="0"/>
              </a:rPr>
              <a:t>El día de mi comunión fue el 15 de mayo de 2010.</a:t>
            </a:r>
            <a:endParaRPr lang="es-ES" sz="2800" dirty="0">
              <a:latin typeface="Baskerville Old Face" panose="02020602080505020303" pitchFamily="18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3275856" y="199859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Baskerville Old Face" panose="02020602080505020303" pitchFamily="18" charset="0"/>
              </a:rPr>
              <a:t>Mi comunión</a:t>
            </a:r>
            <a:endParaRPr lang="es-ES" sz="28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1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454</Words>
  <Application>Microsoft Office PowerPoint</Application>
  <PresentationFormat>Presentación en pantalla (4:3)</PresentationFormat>
  <Paragraphs>26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Artaza Romo Ikaslea</dc:creator>
  <cp:lastModifiedBy>Artaza Romo Ikaslea</cp:lastModifiedBy>
  <cp:revision>30</cp:revision>
  <dcterms:created xsi:type="dcterms:W3CDTF">2014-05-15T10:05:08Z</dcterms:created>
  <dcterms:modified xsi:type="dcterms:W3CDTF">2014-05-29T10:19:58Z</dcterms:modified>
</cp:coreProperties>
</file>