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74" autoAdjust="0"/>
    <p:restoredTop sz="94660"/>
  </p:normalViewPr>
  <p:slideViewPr>
    <p:cSldViewPr>
      <p:cViewPr varScale="1">
        <p:scale>
          <a:sx n="69" d="100"/>
          <a:sy n="69" d="100"/>
        </p:scale>
        <p:origin x="-1434"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t>23/05/2014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t>23/05/2014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t>23/05/2014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t>23/05/2014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t>23/05/2014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7A847CFC-816F-41D0-AAC0-9BF4FEBC753E}" type="datetimeFigureOut">
              <a:rPr lang="es-ES" smtClean="0"/>
              <a:t>23/05/2014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7A847CFC-816F-41D0-AAC0-9BF4FEBC753E}" type="datetimeFigureOut">
              <a:rPr lang="es-ES" smtClean="0"/>
              <a:t>23/05/2014</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7A847CFC-816F-41D0-AAC0-9BF4FEBC753E}" type="datetimeFigureOut">
              <a:rPr lang="es-ES" smtClean="0"/>
              <a:t>23/05/2014</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t>23/05/2014</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t>23/05/2014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t>23/05/2014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47CFC-816F-41D0-AAC0-9BF4FEBC753E}" type="datetimeFigureOut">
              <a:rPr lang="es-ES" smtClean="0"/>
              <a:t>23/05/2014</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27584" y="0"/>
            <a:ext cx="7772400" cy="1470025"/>
          </a:xfrm>
        </p:spPr>
        <p:txBody>
          <a:bodyPr>
            <a:normAutofit/>
          </a:bodyPr>
          <a:lstStyle/>
          <a:p>
            <a:r>
              <a:rPr lang="es-ES" sz="6600" dirty="0" smtClean="0">
                <a:solidFill>
                  <a:srgbClr val="CC0099"/>
                </a:solidFill>
                <a:latin typeface="Arial Narrow" panose="020B0606020202030204" pitchFamily="34" charset="0"/>
              </a:rPr>
              <a:t>HISTORY OF MY LIFE</a:t>
            </a:r>
            <a:endParaRPr lang="es-ES" sz="6600" dirty="0">
              <a:solidFill>
                <a:srgbClr val="CC0099"/>
              </a:solidFill>
              <a:latin typeface="Arial Narrow" panose="020B0606020202030204" pitchFamily="34" charset="0"/>
            </a:endParaRPr>
          </a:p>
        </p:txBody>
      </p:sp>
      <p:sp>
        <p:nvSpPr>
          <p:cNvPr id="3" name="2 Subtítulo"/>
          <p:cNvSpPr>
            <a:spLocks noGrp="1"/>
          </p:cNvSpPr>
          <p:nvPr>
            <p:ph type="subTitle" idx="1"/>
          </p:nvPr>
        </p:nvSpPr>
        <p:spPr>
          <a:xfrm>
            <a:off x="323528" y="1124744"/>
            <a:ext cx="8064896" cy="5112568"/>
          </a:xfrm>
        </p:spPr>
        <p:txBody>
          <a:bodyPr>
            <a:noAutofit/>
          </a:bodyPr>
          <a:lstStyle/>
          <a:p>
            <a:r>
              <a:rPr lang="es-ES" sz="2000" dirty="0">
                <a:solidFill>
                  <a:schemeClr val="tx1"/>
                </a:solidFill>
                <a:latin typeface="Arial Narrow" panose="020B0606020202030204" pitchFamily="34" charset="0"/>
              </a:rPr>
              <a:t>Nací en Bolivia, en Santa Cruz, en un hospital. Nací  el día diecinueve de abril de mil novecientos noventa y nueve.</a:t>
            </a:r>
          </a:p>
          <a:p>
            <a:r>
              <a:rPr lang="es-ES" sz="2000" dirty="0">
                <a:solidFill>
                  <a:schemeClr val="tx1"/>
                </a:solidFill>
                <a:latin typeface="Arial Narrow" panose="020B0606020202030204" pitchFamily="34" charset="0"/>
              </a:rPr>
              <a:t>Cuando nací era muy llorona. Mi hermana Laura, que solo es un año mayor que yo, se quedó con mi abuela para que mis padres pudieran estar conmigo tranquilos. Fue un día a verme y se puso muy contenta de verme.</a:t>
            </a:r>
          </a:p>
          <a:p>
            <a:r>
              <a:rPr lang="es-ES" sz="2000" dirty="0">
                <a:solidFill>
                  <a:schemeClr val="tx1"/>
                </a:solidFill>
                <a:latin typeface="Arial Narrow" panose="020B0606020202030204" pitchFamily="34" charset="0"/>
              </a:rPr>
              <a:t>Mi nacimiento fue muy bueno y yo nací muy sana. Pesé 3 kilos y 500 gramos. Enseguida mi madre me cogió en sus brazos y se alegró mucho de verme. Yo solo podía llorar y, como todos los bebés recién nacidos, no podía abrir los ojos. Mi madre me miraba con amor y emoción.</a:t>
            </a:r>
          </a:p>
          <a:p>
            <a:r>
              <a:rPr lang="es-ES" sz="2000" dirty="0">
                <a:solidFill>
                  <a:schemeClr val="tx1"/>
                </a:solidFill>
                <a:latin typeface="Arial Narrow" panose="020B0606020202030204" pitchFamily="34" charset="0"/>
              </a:rPr>
              <a:t>Me puso en su pecho y yo empecé a mamar. Me sentí muy tranquila y confiada en los brazos de mi madre.</a:t>
            </a:r>
          </a:p>
          <a:p>
            <a:r>
              <a:rPr lang="es-ES" sz="2000" dirty="0">
                <a:solidFill>
                  <a:schemeClr val="tx1"/>
                </a:solidFill>
                <a:latin typeface="Arial Narrow" panose="020B0606020202030204" pitchFamily="34" charset="0"/>
              </a:rPr>
              <a:t>En la habitación estaban las flores que había llevado mi abuela y su olor se mezclaba con el de la colonia del bebé. Había regalos que mis tías habían llevado: colonia, ropa, chupetes, patucos,…todo era de color rosa.</a:t>
            </a:r>
          </a:p>
          <a:p>
            <a:r>
              <a:rPr lang="es-ES" sz="2000" dirty="0">
                <a:solidFill>
                  <a:schemeClr val="tx1"/>
                </a:solidFill>
                <a:latin typeface="Arial Narrow" panose="020B0606020202030204" pitchFamily="34" charset="0"/>
              </a:rPr>
              <a:t>Fui creciendo poco a poco y cada vez me gustaba más el biberón. Dejé de dormir con mi madre y pasé a dormir con mi hermana. Mi madre se ocupaba de nosotras y hacía el papel de padre y de madre. Era duro para ella</a:t>
            </a:r>
          </a:p>
          <a:p>
            <a:endParaRPr lang="es-ES" sz="800" dirty="0"/>
          </a:p>
        </p:txBody>
      </p:sp>
    </p:spTree>
    <p:extLst>
      <p:ext uri="{BB962C8B-B14F-4D97-AF65-F5344CB8AC3E}">
        <p14:creationId xmlns:p14="http://schemas.microsoft.com/office/powerpoint/2010/main" val="42667872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indent="0">
              <a:buNone/>
            </a:pPr>
            <a:r>
              <a:rPr lang="es-ES" dirty="0">
                <a:latin typeface="Century Gothic" panose="020B0502020202020204" pitchFamily="34" charset="0"/>
              </a:rPr>
              <a:t>En esta foto tenía once años y en esta foto se ve cómo estoy en el acuario de San Sebastián con otros amigos. Ese día me lo pasé bien porque vi muchos peces y también vi una estrella marina y un pez payaso y muchos más…</a:t>
            </a:r>
          </a:p>
        </p:txBody>
      </p:sp>
    </p:spTree>
    <p:extLst>
      <p:ext uri="{BB962C8B-B14F-4D97-AF65-F5344CB8AC3E}">
        <p14:creationId xmlns:p14="http://schemas.microsoft.com/office/powerpoint/2010/main" val="361320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indent="0">
              <a:buNone/>
            </a:pPr>
            <a:endParaRPr lang="es-ES" dirty="0"/>
          </a:p>
        </p:txBody>
      </p:sp>
    </p:spTree>
    <p:extLst>
      <p:ext uri="{BB962C8B-B14F-4D97-AF65-F5344CB8AC3E}">
        <p14:creationId xmlns:p14="http://schemas.microsoft.com/office/powerpoint/2010/main" val="40818294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indent="0">
              <a:buNone/>
            </a:pPr>
            <a:r>
              <a:rPr lang="es-ES" dirty="0"/>
              <a:t>Cuándo tenía trece años fui a Barcelona a un parque de atracciones que se llama Porta aventura fui cuatro día a pasármela bien con unos amigos. Fuimos a montarnos a muchas atracciones y ese día fue el más bonito y el día en el que me lo pasé bien. </a:t>
            </a:r>
          </a:p>
        </p:txBody>
      </p:sp>
    </p:spTree>
    <p:extLst>
      <p:ext uri="{BB962C8B-B14F-4D97-AF65-F5344CB8AC3E}">
        <p14:creationId xmlns:p14="http://schemas.microsoft.com/office/powerpoint/2010/main" val="41220699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endParaRPr lang="es-ES"/>
          </a:p>
        </p:txBody>
      </p:sp>
    </p:spTree>
    <p:extLst>
      <p:ext uri="{BB962C8B-B14F-4D97-AF65-F5344CB8AC3E}">
        <p14:creationId xmlns:p14="http://schemas.microsoft.com/office/powerpoint/2010/main" val="10967857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indent="0">
              <a:buNone/>
            </a:pPr>
            <a:endParaRPr lang="es-ES" dirty="0"/>
          </a:p>
          <a:p>
            <a:pPr marL="0" indent="0">
              <a:buNone/>
            </a:pPr>
            <a:r>
              <a:rPr lang="es-ES" dirty="0"/>
              <a:t>Ahora tengo </a:t>
            </a:r>
            <a:r>
              <a:rPr lang="es-ES" dirty="0"/>
              <a:t>tengo</a:t>
            </a:r>
            <a:r>
              <a:rPr lang="es-ES" dirty="0"/>
              <a:t> quince años fue mi cumpleaños hace un mes. En mi cumpleaños lo celebre </a:t>
            </a:r>
            <a:r>
              <a:rPr lang="es-ES" dirty="0" smtClean="0"/>
              <a:t>con mis amigos y mi familia.</a:t>
            </a:r>
            <a:endParaRPr lang="es-ES" dirty="0"/>
          </a:p>
          <a:p>
            <a:pPr marL="0" indent="0">
              <a:buNone/>
            </a:pPr>
            <a:endParaRPr lang="es-ES" dirty="0"/>
          </a:p>
        </p:txBody>
      </p:sp>
    </p:spTree>
    <p:extLst>
      <p:ext uri="{BB962C8B-B14F-4D97-AF65-F5344CB8AC3E}">
        <p14:creationId xmlns:p14="http://schemas.microsoft.com/office/powerpoint/2010/main" val="21432527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endParaRPr lang="es-ES"/>
          </a:p>
        </p:txBody>
      </p:sp>
    </p:spTree>
    <p:extLst>
      <p:ext uri="{BB962C8B-B14F-4D97-AF65-F5344CB8AC3E}">
        <p14:creationId xmlns:p14="http://schemas.microsoft.com/office/powerpoint/2010/main" val="2030047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ik015111zz.H015111\Desktop\Ana PeQe\CAM00077.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887414" y="0"/>
            <a:ext cx="3857626"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16175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64704"/>
            <a:ext cx="8291264" cy="5361459"/>
          </a:xfrm>
        </p:spPr>
        <p:txBody>
          <a:bodyPr/>
          <a:lstStyle/>
          <a:p>
            <a:pPr marL="0" indent="0">
              <a:buNone/>
            </a:pPr>
            <a:r>
              <a:rPr lang="es-ES" dirty="0"/>
              <a:t>E</a:t>
            </a:r>
            <a:r>
              <a:rPr lang="es-ES" dirty="0">
                <a:latin typeface="Arial Narrow" panose="020B0606020202030204" pitchFamily="34" charset="0"/>
              </a:rPr>
              <a:t>l día de mi comunión tenía diez años e hice la comunión con mi hermana mayor. Para mí fue un día perfecto porque  estuvo toda mi familia, es decir, mis tíos, primos y otra mucha gente. Hubo una comida muy rica, hacía sol y muy buen tiempo y pude estar mucho rato con mi prima favorita. </a:t>
            </a:r>
          </a:p>
        </p:txBody>
      </p:sp>
    </p:spTree>
    <p:extLst>
      <p:ext uri="{BB962C8B-B14F-4D97-AF65-F5344CB8AC3E}">
        <p14:creationId xmlns:p14="http://schemas.microsoft.com/office/powerpoint/2010/main" val="14690380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 y="1124745"/>
            <a:ext cx="9144001" cy="4499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90064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692696"/>
            <a:ext cx="8229600" cy="4525963"/>
          </a:xfrm>
        </p:spPr>
        <p:txBody>
          <a:bodyPr/>
          <a:lstStyle/>
          <a:p>
            <a:pPr marL="0" indent="0">
              <a:buNone/>
            </a:pPr>
            <a:r>
              <a:rPr lang="es-ES" dirty="0">
                <a:latin typeface="Arial Narrow" panose="020B0606020202030204" pitchFamily="34" charset="0"/>
              </a:rPr>
              <a:t>Cuando tenía seis años fui al zoo de Argentina con mi prima pequeña. Ese día me lo pasé bien porque por primera vez vi una jirafa. Había elefantes, monos, y muchos animales. A mí me encantó ver a la jirafa y al pavo real con su cola de colores extendida. Me saqué muchas fotos y me encantó ese día.</a:t>
            </a:r>
          </a:p>
        </p:txBody>
      </p:sp>
    </p:spTree>
    <p:extLst>
      <p:ext uri="{BB962C8B-B14F-4D97-AF65-F5344CB8AC3E}">
        <p14:creationId xmlns:p14="http://schemas.microsoft.com/office/powerpoint/2010/main" val="31574032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83768" y="-54870"/>
            <a:ext cx="3888432" cy="6921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825772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27784" y="0"/>
            <a:ext cx="3858968"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61500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0" indent="0">
              <a:buNone/>
            </a:pPr>
            <a:r>
              <a:rPr lang="es-ES" dirty="0">
                <a:latin typeface="Arial Narrow" panose="020B0606020202030204" pitchFamily="34" charset="0"/>
              </a:rPr>
              <a:t>Cuando  llegue aquí, a España, fui a vivir con mi madre, a Santurce. Mi madre en ese momento estaba embarazada de mi hermana pequeña, June. Me hizo mucha ilusión verla. En esta foto estamos las tres.</a:t>
            </a:r>
          </a:p>
        </p:txBody>
      </p:sp>
    </p:spTree>
    <p:extLst>
      <p:ext uri="{BB962C8B-B14F-4D97-AF65-F5344CB8AC3E}">
        <p14:creationId xmlns:p14="http://schemas.microsoft.com/office/powerpoint/2010/main" val="22728117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196752"/>
            <a:ext cx="9213273" cy="4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0556768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TotalTime>
  <Words>550</Words>
  <Application>Microsoft Office PowerPoint</Application>
  <PresentationFormat>Presentación en pantalla (4:3)</PresentationFormat>
  <Paragraphs>14</Paragraphs>
  <Slides>15</Slides>
  <Notes>0</Notes>
  <HiddenSlides>0</HiddenSlides>
  <MMClips>0</MMClips>
  <ScaleCrop>false</ScaleCrop>
  <HeadingPairs>
    <vt:vector size="4" baseType="variant">
      <vt:variant>
        <vt:lpstr>Tema</vt:lpstr>
      </vt:variant>
      <vt:variant>
        <vt:i4>1</vt:i4>
      </vt:variant>
      <vt:variant>
        <vt:lpstr>Títulos de diapositiva</vt:lpstr>
      </vt:variant>
      <vt:variant>
        <vt:i4>15</vt:i4>
      </vt:variant>
    </vt:vector>
  </HeadingPairs>
  <TitlesOfParts>
    <vt:vector size="16" baseType="lpstr">
      <vt:lpstr>Tema de Office</vt:lpstr>
      <vt:lpstr>HISTORY OF MY LIFE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OF MY LIFE</dc:title>
  <dc:creator>Artaza Romo Ikaslea</dc:creator>
  <cp:lastModifiedBy>Artaza Romo Ikaslea</cp:lastModifiedBy>
  <cp:revision>7</cp:revision>
  <dcterms:created xsi:type="dcterms:W3CDTF">2014-05-22T08:43:33Z</dcterms:created>
  <dcterms:modified xsi:type="dcterms:W3CDTF">2014-05-23T12:26:18Z</dcterms:modified>
</cp:coreProperties>
</file>